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4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4232A8-D29A-E630-4F25-3498852D0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52" b="15858"/>
          <a:stretch/>
        </p:blipFill>
        <p:spPr>
          <a:xfrm>
            <a:off x="4140429" y="3376156"/>
            <a:ext cx="4365093" cy="936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B8B4133-06B5-D7F0-21FC-714A30DCF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9" b="56918"/>
          <a:stretch/>
        </p:blipFill>
        <p:spPr>
          <a:xfrm>
            <a:off x="3651840" y="1762080"/>
            <a:ext cx="5126400" cy="1228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A89551-101D-9A52-E0CA-CB8323D8F1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7" y="1042388"/>
            <a:ext cx="11520000" cy="3026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7638395-8906-75A3-6C10-207270D4191E}"/>
              </a:ext>
            </a:extLst>
          </p:cNvPr>
          <p:cNvSpPr/>
          <p:nvPr/>
        </p:nvSpPr>
        <p:spPr bwMode="white">
          <a:xfrm>
            <a:off x="10454183" y="987796"/>
            <a:ext cx="1439463" cy="69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15D058-DEE9-CCAE-2416-494ECDEFC9A5}"/>
              </a:ext>
            </a:extLst>
          </p:cNvPr>
          <p:cNvSpPr/>
          <p:nvPr/>
        </p:nvSpPr>
        <p:spPr bwMode="white">
          <a:xfrm>
            <a:off x="1135299" y="1739360"/>
            <a:ext cx="218975" cy="21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195F2D-6A97-377C-EF9C-41C5036DEB10}"/>
              </a:ext>
            </a:extLst>
          </p:cNvPr>
          <p:cNvSpPr/>
          <p:nvPr/>
        </p:nvSpPr>
        <p:spPr bwMode="white">
          <a:xfrm>
            <a:off x="1144820" y="2226287"/>
            <a:ext cx="209454" cy="20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152BD2-0AB0-9823-C6C8-1B7ECB554653}"/>
              </a:ext>
            </a:extLst>
          </p:cNvPr>
          <p:cNvSpPr/>
          <p:nvPr/>
        </p:nvSpPr>
        <p:spPr bwMode="white">
          <a:xfrm>
            <a:off x="1144820" y="2703665"/>
            <a:ext cx="209454" cy="21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25EA0B-C978-2939-B50A-C25A23859B3F}"/>
              </a:ext>
            </a:extLst>
          </p:cNvPr>
          <p:cNvSpPr/>
          <p:nvPr/>
        </p:nvSpPr>
        <p:spPr bwMode="white">
          <a:xfrm>
            <a:off x="1116258" y="3190591"/>
            <a:ext cx="257057" cy="20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980CB09-C889-D297-AA0C-3C511AC9266F}"/>
              </a:ext>
            </a:extLst>
          </p:cNvPr>
          <p:cNvSpPr/>
          <p:nvPr/>
        </p:nvSpPr>
        <p:spPr bwMode="white">
          <a:xfrm>
            <a:off x="1144820" y="3667970"/>
            <a:ext cx="209454" cy="21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1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57250D-3A41-4781-09DB-51D61A268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9" y="127988"/>
            <a:ext cx="10832353" cy="4270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CF669B-7050-7CAD-0DEF-C92343278CCF}"/>
              </a:ext>
            </a:extLst>
          </p:cNvPr>
          <p:cNvSpPr/>
          <p:nvPr/>
        </p:nvSpPr>
        <p:spPr bwMode="white">
          <a:xfrm>
            <a:off x="1399039" y="1184501"/>
            <a:ext cx="196951" cy="19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8246D6-3A38-51AF-60C0-201AD8531FDA}"/>
              </a:ext>
            </a:extLst>
          </p:cNvPr>
          <p:cNvSpPr/>
          <p:nvPr/>
        </p:nvSpPr>
        <p:spPr bwMode="white">
          <a:xfrm>
            <a:off x="1399039" y="2518573"/>
            <a:ext cx="196951" cy="18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714D6B-A0D5-CA29-6B51-929E44DB3726}"/>
              </a:ext>
            </a:extLst>
          </p:cNvPr>
          <p:cNvSpPr/>
          <p:nvPr/>
        </p:nvSpPr>
        <p:spPr bwMode="white">
          <a:xfrm>
            <a:off x="1372182" y="3736249"/>
            <a:ext cx="241713" cy="19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20785CBA-F916-712B-5E87-F9DA66302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26" y="4398808"/>
            <a:ext cx="10832353" cy="2329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E78CAF0-E236-DCFA-BFDC-FBC7BADBD590}"/>
              </a:ext>
            </a:extLst>
          </p:cNvPr>
          <p:cNvSpPr/>
          <p:nvPr/>
        </p:nvSpPr>
        <p:spPr bwMode="white">
          <a:xfrm>
            <a:off x="1349248" y="4837836"/>
            <a:ext cx="214856" cy="19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1F69823-B6C6-2BDA-EEDF-471EC9AC6CF3}"/>
              </a:ext>
            </a:extLst>
          </p:cNvPr>
          <p:cNvSpPr/>
          <p:nvPr/>
        </p:nvSpPr>
        <p:spPr bwMode="white">
          <a:xfrm>
            <a:off x="1340296" y="6002605"/>
            <a:ext cx="232761" cy="18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DB9E10-F3DB-FB57-0BE3-B8833D125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8" y="933206"/>
            <a:ext cx="11520000" cy="2997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7A82AC-00A1-2662-15DC-E72EA09BA290}"/>
              </a:ext>
            </a:extLst>
          </p:cNvPr>
          <p:cNvSpPr/>
          <p:nvPr/>
        </p:nvSpPr>
        <p:spPr bwMode="white">
          <a:xfrm>
            <a:off x="1144821" y="1620571"/>
            <a:ext cx="209454" cy="21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908F3B-B751-CC52-205C-E8FF89B59B19}"/>
              </a:ext>
            </a:extLst>
          </p:cNvPr>
          <p:cNvSpPr/>
          <p:nvPr/>
        </p:nvSpPr>
        <p:spPr bwMode="white">
          <a:xfrm>
            <a:off x="1116259" y="2107455"/>
            <a:ext cx="257057" cy="21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427A1F4-4729-12AB-0C1D-44A5F0E5B804}"/>
              </a:ext>
            </a:extLst>
          </p:cNvPr>
          <p:cNvSpPr/>
          <p:nvPr/>
        </p:nvSpPr>
        <p:spPr bwMode="white">
          <a:xfrm>
            <a:off x="1135300" y="2584792"/>
            <a:ext cx="218975" cy="21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B6F7A3-DFF6-13CF-AC64-861B0A94084C}"/>
              </a:ext>
            </a:extLst>
          </p:cNvPr>
          <p:cNvSpPr/>
          <p:nvPr/>
        </p:nvSpPr>
        <p:spPr bwMode="white">
          <a:xfrm>
            <a:off x="1135300" y="3071676"/>
            <a:ext cx="218975" cy="210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DB70BC-8870-B6DF-185B-62EDB23D2E7D}"/>
              </a:ext>
            </a:extLst>
          </p:cNvPr>
          <p:cNvSpPr/>
          <p:nvPr/>
        </p:nvSpPr>
        <p:spPr bwMode="white">
          <a:xfrm>
            <a:off x="1116259" y="3558560"/>
            <a:ext cx="257057" cy="20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4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563D3B-A0A7-CB58-B842-53C58399C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4" y="905910"/>
            <a:ext cx="11520000" cy="293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3794D0-6E01-8C66-0C33-CB2755AC215A}"/>
              </a:ext>
            </a:extLst>
          </p:cNvPr>
          <p:cNvSpPr/>
          <p:nvPr/>
        </p:nvSpPr>
        <p:spPr bwMode="white">
          <a:xfrm>
            <a:off x="1113398" y="1564806"/>
            <a:ext cx="190413" cy="210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529F6F-8D98-6944-89E8-124B2228A227}"/>
              </a:ext>
            </a:extLst>
          </p:cNvPr>
          <p:cNvSpPr/>
          <p:nvPr/>
        </p:nvSpPr>
        <p:spPr bwMode="white">
          <a:xfrm>
            <a:off x="1113398" y="2051817"/>
            <a:ext cx="190413" cy="200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2B9DE8-9200-574D-F784-89496AB7F591}"/>
              </a:ext>
            </a:extLst>
          </p:cNvPr>
          <p:cNvSpPr/>
          <p:nvPr/>
        </p:nvSpPr>
        <p:spPr bwMode="white">
          <a:xfrm>
            <a:off x="1113398" y="2529278"/>
            <a:ext cx="190413" cy="210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32E4ED-44E0-3345-8BE6-DDD28B130573}"/>
              </a:ext>
            </a:extLst>
          </p:cNvPr>
          <p:cNvSpPr/>
          <p:nvPr/>
        </p:nvSpPr>
        <p:spPr bwMode="white">
          <a:xfrm>
            <a:off x="1113398" y="3016289"/>
            <a:ext cx="190413" cy="210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8D9F289-DC64-322E-D472-658C57BE7AE6}"/>
              </a:ext>
            </a:extLst>
          </p:cNvPr>
          <p:cNvSpPr/>
          <p:nvPr/>
        </p:nvSpPr>
        <p:spPr bwMode="white">
          <a:xfrm>
            <a:off x="1094356" y="3503299"/>
            <a:ext cx="218975" cy="200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6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2024-01-22T01:52:34Z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