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043061-C49F-9174-D58A-35FB470085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1" b="19140"/>
          <a:stretch/>
        </p:blipFill>
        <p:spPr>
          <a:xfrm>
            <a:off x="4122791" y="3273017"/>
            <a:ext cx="4184498" cy="1087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EB8B4133-06B5-D7F0-21FC-714A30DCF1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39" b="56918"/>
          <a:stretch/>
        </p:blipFill>
        <p:spPr>
          <a:xfrm>
            <a:off x="3651840" y="1762080"/>
            <a:ext cx="5126400" cy="1228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743EB1-257D-ECD2-BFB1-CF35575F7D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51886"/>
            <a:ext cx="11520000" cy="3501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C25F17D-6988-E09F-A634-3A4AD247584E}"/>
              </a:ext>
            </a:extLst>
          </p:cNvPr>
          <p:cNvSpPr/>
          <p:nvPr/>
        </p:nvSpPr>
        <p:spPr bwMode="white">
          <a:xfrm>
            <a:off x="1283504" y="2383337"/>
            <a:ext cx="961586" cy="26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1C6C710-F43B-2B37-4AB9-B00F5C1A74B3}"/>
              </a:ext>
            </a:extLst>
          </p:cNvPr>
          <p:cNvSpPr/>
          <p:nvPr/>
        </p:nvSpPr>
        <p:spPr bwMode="white">
          <a:xfrm>
            <a:off x="4844231" y="2383337"/>
            <a:ext cx="352264" cy="20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649A50C-564C-A4EC-F1A5-F87BF5BCA32E}"/>
              </a:ext>
            </a:extLst>
          </p:cNvPr>
          <p:cNvSpPr/>
          <p:nvPr/>
        </p:nvSpPr>
        <p:spPr bwMode="white">
          <a:xfrm>
            <a:off x="8100297" y="2440581"/>
            <a:ext cx="361785" cy="20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2A10862-C7FC-AA06-E2B9-295DBCAF5529}"/>
              </a:ext>
            </a:extLst>
          </p:cNvPr>
          <p:cNvSpPr/>
          <p:nvPr/>
        </p:nvSpPr>
        <p:spPr bwMode="white">
          <a:xfrm>
            <a:off x="1273983" y="2879451"/>
            <a:ext cx="618842" cy="20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2DF9E75-CD72-0051-6955-3E26298F2ED7}"/>
              </a:ext>
            </a:extLst>
          </p:cNvPr>
          <p:cNvSpPr/>
          <p:nvPr/>
        </p:nvSpPr>
        <p:spPr bwMode="white">
          <a:xfrm>
            <a:off x="4834710" y="2927154"/>
            <a:ext cx="352264" cy="20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447C71F-F574-281D-4EC3-468BD5A4CD85}"/>
              </a:ext>
            </a:extLst>
          </p:cNvPr>
          <p:cNvSpPr/>
          <p:nvPr/>
        </p:nvSpPr>
        <p:spPr bwMode="white">
          <a:xfrm>
            <a:off x="8109818" y="2879451"/>
            <a:ext cx="352264" cy="20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F215EDD-27F5-0D8C-5A37-654EB3BC841A}"/>
              </a:ext>
            </a:extLst>
          </p:cNvPr>
          <p:cNvSpPr/>
          <p:nvPr/>
        </p:nvSpPr>
        <p:spPr bwMode="white">
          <a:xfrm>
            <a:off x="1264462" y="3423268"/>
            <a:ext cx="361785" cy="20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2925B65-EE68-8FCD-F620-BF23529BE0BC}"/>
              </a:ext>
            </a:extLst>
          </p:cNvPr>
          <p:cNvSpPr/>
          <p:nvPr/>
        </p:nvSpPr>
        <p:spPr bwMode="white">
          <a:xfrm>
            <a:off x="4844231" y="3366024"/>
            <a:ext cx="609322" cy="20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F606BAA-9A5F-1967-2EE9-44A42CC6A884}"/>
              </a:ext>
            </a:extLst>
          </p:cNvPr>
          <p:cNvSpPr/>
          <p:nvPr/>
        </p:nvSpPr>
        <p:spPr bwMode="white">
          <a:xfrm>
            <a:off x="8109818" y="3366024"/>
            <a:ext cx="352264" cy="209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681FE7C-9873-DC32-5DCD-AA2CAA8C9398}"/>
              </a:ext>
            </a:extLst>
          </p:cNvPr>
          <p:cNvSpPr/>
          <p:nvPr/>
        </p:nvSpPr>
        <p:spPr bwMode="white">
          <a:xfrm>
            <a:off x="1416793" y="3852597"/>
            <a:ext cx="533157" cy="26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9896ADE-BB48-6790-1982-2C72A94C77A6}"/>
              </a:ext>
            </a:extLst>
          </p:cNvPr>
          <p:cNvSpPr/>
          <p:nvPr/>
        </p:nvSpPr>
        <p:spPr bwMode="white">
          <a:xfrm>
            <a:off x="4977520" y="3909841"/>
            <a:ext cx="352264" cy="20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718DC6E-4782-15A6-BC81-3833E94CD294}"/>
              </a:ext>
            </a:extLst>
          </p:cNvPr>
          <p:cNvSpPr/>
          <p:nvPr/>
        </p:nvSpPr>
        <p:spPr bwMode="white">
          <a:xfrm>
            <a:off x="8252628" y="3852597"/>
            <a:ext cx="533157" cy="26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7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3E3C83-123E-4DCF-565F-49088B1095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2" y="582068"/>
            <a:ext cx="11520000" cy="5417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D0DECE-67B9-23EA-484D-51E48628FC71}"/>
              </a:ext>
            </a:extLst>
          </p:cNvPr>
          <p:cNvSpPr/>
          <p:nvPr/>
        </p:nvSpPr>
        <p:spPr bwMode="white">
          <a:xfrm>
            <a:off x="1063423" y="1238997"/>
            <a:ext cx="257057" cy="20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8ADFC9-6E4D-45E1-95F5-D17A66938DF3}"/>
              </a:ext>
            </a:extLst>
          </p:cNvPr>
          <p:cNvSpPr/>
          <p:nvPr/>
        </p:nvSpPr>
        <p:spPr bwMode="white">
          <a:xfrm>
            <a:off x="1091985" y="2219632"/>
            <a:ext cx="209454" cy="20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AA69FA-878D-BE48-FE79-6B8607023E48}"/>
              </a:ext>
            </a:extLst>
          </p:cNvPr>
          <p:cNvSpPr/>
          <p:nvPr/>
        </p:nvSpPr>
        <p:spPr bwMode="white">
          <a:xfrm>
            <a:off x="1091985" y="3200266"/>
            <a:ext cx="209454" cy="20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F5BF8DC-BEC3-004B-3C16-CA5B1981790D}"/>
              </a:ext>
            </a:extLst>
          </p:cNvPr>
          <p:cNvSpPr/>
          <p:nvPr/>
        </p:nvSpPr>
        <p:spPr bwMode="white">
          <a:xfrm>
            <a:off x="1091985" y="4180900"/>
            <a:ext cx="209454" cy="20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5749FC6-105A-E152-7E8D-505CFA095226}"/>
              </a:ext>
            </a:extLst>
          </p:cNvPr>
          <p:cNvSpPr/>
          <p:nvPr/>
        </p:nvSpPr>
        <p:spPr bwMode="white">
          <a:xfrm>
            <a:off x="1082464" y="5152014"/>
            <a:ext cx="218975" cy="20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64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47ACAB-2BCC-FBE8-9C03-3F715A2D09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99634"/>
            <a:ext cx="11520000" cy="4475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094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D90847-0DB2-184E-F17E-2F1025BAC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431154"/>
            <a:ext cx="11520000" cy="2465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40BBD09-5E34-AC07-AB8A-8745AD57E3B5}"/>
              </a:ext>
            </a:extLst>
          </p:cNvPr>
          <p:cNvSpPr/>
          <p:nvPr/>
        </p:nvSpPr>
        <p:spPr bwMode="white">
          <a:xfrm>
            <a:off x="995702" y="1574469"/>
            <a:ext cx="180892" cy="200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25A9A7-4690-699C-8759-6CEF0681E3ED}"/>
              </a:ext>
            </a:extLst>
          </p:cNvPr>
          <p:cNvSpPr/>
          <p:nvPr/>
        </p:nvSpPr>
        <p:spPr bwMode="white">
          <a:xfrm>
            <a:off x="995702" y="2061743"/>
            <a:ext cx="180892" cy="210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EA09B6-D817-7942-C7F5-34FAE6ECB2AB}"/>
              </a:ext>
            </a:extLst>
          </p:cNvPr>
          <p:cNvSpPr/>
          <p:nvPr/>
        </p:nvSpPr>
        <p:spPr bwMode="white">
          <a:xfrm>
            <a:off x="995702" y="2558571"/>
            <a:ext cx="180892" cy="200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850096-430E-79AC-A95E-2CCDBF8EE288}"/>
              </a:ext>
            </a:extLst>
          </p:cNvPr>
          <p:cNvSpPr/>
          <p:nvPr/>
        </p:nvSpPr>
        <p:spPr bwMode="white">
          <a:xfrm>
            <a:off x="967140" y="3045845"/>
            <a:ext cx="228495" cy="200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1116B1-E588-B026-867E-E3690ADFF56B}"/>
              </a:ext>
            </a:extLst>
          </p:cNvPr>
          <p:cNvSpPr/>
          <p:nvPr/>
        </p:nvSpPr>
        <p:spPr bwMode="white">
          <a:xfrm>
            <a:off x="967140" y="3533119"/>
            <a:ext cx="228495" cy="210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74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2024-01-22T01:49:08Z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