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3" d="100"/>
          <a:sy n="63" d="100"/>
        </p:scale>
        <p:origin x="869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F53A3D6-EF42-1AFA-2D68-2C05D03967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8" b="22781"/>
          <a:stretch/>
        </p:blipFill>
        <p:spPr>
          <a:xfrm>
            <a:off x="4058505" y="3444576"/>
            <a:ext cx="4313069" cy="9445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EB8B4133-06B5-D7F0-21FC-714A30DCF1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39" b="56918"/>
          <a:stretch/>
        </p:blipFill>
        <p:spPr>
          <a:xfrm>
            <a:off x="3651840" y="1762080"/>
            <a:ext cx="5126400" cy="12280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177881B-193C-FA61-C243-C758A6326E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23296"/>
            <a:ext cx="11520000" cy="2518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877C954-4BC7-B562-B8B8-243AA061108A}"/>
              </a:ext>
            </a:extLst>
          </p:cNvPr>
          <p:cNvSpPr/>
          <p:nvPr/>
        </p:nvSpPr>
        <p:spPr bwMode="white">
          <a:xfrm>
            <a:off x="1131173" y="1491135"/>
            <a:ext cx="209454" cy="200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AD21F8E-CE4D-1C0A-DB5C-7D15289065FC}"/>
              </a:ext>
            </a:extLst>
          </p:cNvPr>
          <p:cNvSpPr/>
          <p:nvPr/>
        </p:nvSpPr>
        <p:spPr bwMode="white">
          <a:xfrm>
            <a:off x="1102611" y="1977704"/>
            <a:ext cx="257057" cy="209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9F23A50-A2BA-7834-356E-A695811AFF35}"/>
              </a:ext>
            </a:extLst>
          </p:cNvPr>
          <p:cNvSpPr/>
          <p:nvPr/>
        </p:nvSpPr>
        <p:spPr bwMode="white">
          <a:xfrm>
            <a:off x="1121652" y="2473814"/>
            <a:ext cx="218975" cy="209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FB4ADCA-9EB0-7C46-C292-85F6A65CD372}"/>
              </a:ext>
            </a:extLst>
          </p:cNvPr>
          <p:cNvSpPr/>
          <p:nvPr/>
        </p:nvSpPr>
        <p:spPr bwMode="white">
          <a:xfrm>
            <a:off x="1131173" y="2960382"/>
            <a:ext cx="209454" cy="200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06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FBB5FFE-4E5F-30CC-ED38-A04EE58F6E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23296"/>
            <a:ext cx="11520000" cy="3435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1603284-580A-79B9-7D61-F55CE293D55B}"/>
              </a:ext>
            </a:extLst>
          </p:cNvPr>
          <p:cNvSpPr/>
          <p:nvPr/>
        </p:nvSpPr>
        <p:spPr bwMode="white">
          <a:xfrm>
            <a:off x="1121652" y="1491281"/>
            <a:ext cx="218975" cy="209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F1B82F3-349E-43C7-539B-E0040A19A37C}"/>
              </a:ext>
            </a:extLst>
          </p:cNvPr>
          <p:cNvSpPr/>
          <p:nvPr/>
        </p:nvSpPr>
        <p:spPr bwMode="white">
          <a:xfrm>
            <a:off x="1131173" y="2474174"/>
            <a:ext cx="209454" cy="200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A261750-9351-13F5-013F-FF88F90B1AF9}"/>
              </a:ext>
            </a:extLst>
          </p:cNvPr>
          <p:cNvSpPr/>
          <p:nvPr/>
        </p:nvSpPr>
        <p:spPr bwMode="white">
          <a:xfrm>
            <a:off x="1131173" y="3457068"/>
            <a:ext cx="209454" cy="200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12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5BC9D37-1DC6-C729-56CA-9F143C98F1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08640"/>
            <a:ext cx="11520000" cy="4112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D3F4BB9-60BD-D52A-E412-804D2B24CE92}"/>
              </a:ext>
            </a:extLst>
          </p:cNvPr>
          <p:cNvSpPr/>
          <p:nvPr/>
        </p:nvSpPr>
        <p:spPr bwMode="white">
          <a:xfrm>
            <a:off x="2378380" y="3198672"/>
            <a:ext cx="361785" cy="209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F9E36FD-866B-04DC-7092-0B159231BF0B}"/>
              </a:ext>
            </a:extLst>
          </p:cNvPr>
          <p:cNvSpPr/>
          <p:nvPr/>
        </p:nvSpPr>
        <p:spPr bwMode="white">
          <a:xfrm>
            <a:off x="3120991" y="3141421"/>
            <a:ext cx="409388" cy="219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E05EA83-F7F8-F45E-9358-9B1BA7DC5103}"/>
              </a:ext>
            </a:extLst>
          </p:cNvPr>
          <p:cNvSpPr/>
          <p:nvPr/>
        </p:nvSpPr>
        <p:spPr bwMode="white">
          <a:xfrm>
            <a:off x="4044495" y="3198672"/>
            <a:ext cx="180892" cy="162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1428265-724A-10C3-DAF5-87038C218777}"/>
              </a:ext>
            </a:extLst>
          </p:cNvPr>
          <p:cNvSpPr/>
          <p:nvPr/>
        </p:nvSpPr>
        <p:spPr bwMode="white">
          <a:xfrm>
            <a:off x="4682380" y="3150963"/>
            <a:ext cx="609322" cy="209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9C179A8-F871-727C-1A55-6784D1C62285}"/>
              </a:ext>
            </a:extLst>
          </p:cNvPr>
          <p:cNvSpPr/>
          <p:nvPr/>
        </p:nvSpPr>
        <p:spPr bwMode="white">
          <a:xfrm>
            <a:off x="2892495" y="3637595"/>
            <a:ext cx="552198" cy="209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AB72952-50C0-409D-8853-5C594E8E6F82}"/>
              </a:ext>
            </a:extLst>
          </p:cNvPr>
          <p:cNvSpPr/>
          <p:nvPr/>
        </p:nvSpPr>
        <p:spPr bwMode="white">
          <a:xfrm>
            <a:off x="3958809" y="3694845"/>
            <a:ext cx="180892" cy="152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B073FE4-3C87-0069-9CD8-2BE27CBDCA00}"/>
              </a:ext>
            </a:extLst>
          </p:cNvPr>
          <p:cNvSpPr/>
          <p:nvPr/>
        </p:nvSpPr>
        <p:spPr bwMode="white">
          <a:xfrm>
            <a:off x="4596694" y="3637595"/>
            <a:ext cx="942545" cy="257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7094C8B-599B-A89E-C41B-12DD576B8C50}"/>
              </a:ext>
            </a:extLst>
          </p:cNvPr>
          <p:cNvSpPr/>
          <p:nvPr/>
        </p:nvSpPr>
        <p:spPr bwMode="white">
          <a:xfrm>
            <a:off x="5929586" y="3637595"/>
            <a:ext cx="637884" cy="209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7F8A6D9-69C5-F7F8-51D8-4DFC1D2B89C8}"/>
              </a:ext>
            </a:extLst>
          </p:cNvPr>
          <p:cNvSpPr/>
          <p:nvPr/>
        </p:nvSpPr>
        <p:spPr bwMode="white">
          <a:xfrm>
            <a:off x="7081586" y="4124226"/>
            <a:ext cx="647404" cy="209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D2CC3D6-0E88-CDB9-F813-7EF05A955608}"/>
              </a:ext>
            </a:extLst>
          </p:cNvPr>
          <p:cNvSpPr/>
          <p:nvPr/>
        </p:nvSpPr>
        <p:spPr bwMode="white">
          <a:xfrm>
            <a:off x="8119338" y="4181477"/>
            <a:ext cx="418909" cy="200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5A29BBF-1527-DF7C-83BC-D990216AD048}"/>
              </a:ext>
            </a:extLst>
          </p:cNvPr>
          <p:cNvSpPr/>
          <p:nvPr/>
        </p:nvSpPr>
        <p:spPr bwMode="white">
          <a:xfrm>
            <a:off x="8928595" y="4181477"/>
            <a:ext cx="666446" cy="152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0A34B2A0-6496-FF71-7147-AA7D50985D46}"/>
              </a:ext>
            </a:extLst>
          </p:cNvPr>
          <p:cNvSpPr/>
          <p:nvPr/>
        </p:nvSpPr>
        <p:spPr bwMode="white">
          <a:xfrm>
            <a:off x="2797289" y="4668109"/>
            <a:ext cx="361785" cy="209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2ECDAE91-8977-E6B5-033F-AE106EF096ED}"/>
              </a:ext>
            </a:extLst>
          </p:cNvPr>
          <p:cNvSpPr/>
          <p:nvPr/>
        </p:nvSpPr>
        <p:spPr bwMode="white">
          <a:xfrm>
            <a:off x="3539900" y="4620400"/>
            <a:ext cx="1104396" cy="257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69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3338539-953B-C504-57A7-314DEDD754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08" y="530688"/>
            <a:ext cx="11520000" cy="5722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84866C8-454E-DB1C-EC27-2B611CBCD03C}"/>
              </a:ext>
            </a:extLst>
          </p:cNvPr>
          <p:cNvSpPr/>
          <p:nvPr/>
        </p:nvSpPr>
        <p:spPr bwMode="white">
          <a:xfrm>
            <a:off x="2004403" y="4425265"/>
            <a:ext cx="685487" cy="219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5FE4AA9-5622-1EA2-0E3A-5AC92D5EFC8F}"/>
              </a:ext>
            </a:extLst>
          </p:cNvPr>
          <p:cNvSpPr/>
          <p:nvPr/>
        </p:nvSpPr>
        <p:spPr bwMode="white">
          <a:xfrm>
            <a:off x="2071047" y="4920419"/>
            <a:ext cx="875900" cy="2475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FE29CB2-CB77-7A0A-8FE7-3BC0838524F2}"/>
              </a:ext>
            </a:extLst>
          </p:cNvPr>
          <p:cNvSpPr/>
          <p:nvPr/>
        </p:nvSpPr>
        <p:spPr bwMode="white">
          <a:xfrm>
            <a:off x="3632436" y="5434618"/>
            <a:ext cx="1351933" cy="180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102DCCB-304C-9C08-AD23-43B6938C577A}"/>
              </a:ext>
            </a:extLst>
          </p:cNvPr>
          <p:cNvSpPr/>
          <p:nvPr/>
        </p:nvSpPr>
        <p:spPr bwMode="white">
          <a:xfrm>
            <a:off x="1918717" y="5901205"/>
            <a:ext cx="875900" cy="2475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99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2024-01-22T01:48:04Z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