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75DC99-0948-755A-31F9-39EA6220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24" b="14924"/>
          <a:stretch/>
        </p:blipFill>
        <p:spPr>
          <a:xfrm>
            <a:off x="4183180" y="3288553"/>
            <a:ext cx="4063719" cy="1018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4F9A3B-4AEF-29F3-1A2E-9F966C074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4206"/>
            <a:ext cx="11520000" cy="488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7B69AE-35A9-51C4-EF3F-DD7ABECCF753}"/>
              </a:ext>
            </a:extLst>
          </p:cNvPr>
          <p:cNvSpPr/>
          <p:nvPr/>
        </p:nvSpPr>
        <p:spPr bwMode="white">
          <a:xfrm>
            <a:off x="1121652" y="1301760"/>
            <a:ext cx="21897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441ABF-0F56-508F-D483-20889E7692EE}"/>
              </a:ext>
            </a:extLst>
          </p:cNvPr>
          <p:cNvSpPr/>
          <p:nvPr/>
        </p:nvSpPr>
        <p:spPr bwMode="white">
          <a:xfrm>
            <a:off x="1131173" y="2168969"/>
            <a:ext cx="209454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132674-A19A-464B-83E4-9C55E732A56F}"/>
              </a:ext>
            </a:extLst>
          </p:cNvPr>
          <p:cNvSpPr/>
          <p:nvPr/>
        </p:nvSpPr>
        <p:spPr bwMode="white">
          <a:xfrm>
            <a:off x="1121652" y="3036179"/>
            <a:ext cx="21897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6EE25E-1B61-DB2B-51DD-6AD1A008FDD2}"/>
              </a:ext>
            </a:extLst>
          </p:cNvPr>
          <p:cNvSpPr/>
          <p:nvPr/>
        </p:nvSpPr>
        <p:spPr bwMode="white">
          <a:xfrm>
            <a:off x="1102611" y="3903388"/>
            <a:ext cx="257057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0FF307-EE14-3725-24E5-B7A0F32B6822}"/>
              </a:ext>
            </a:extLst>
          </p:cNvPr>
          <p:cNvSpPr/>
          <p:nvPr/>
        </p:nvSpPr>
        <p:spPr bwMode="white">
          <a:xfrm>
            <a:off x="1121652" y="4761068"/>
            <a:ext cx="21897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8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5AA892-DE06-0E71-9073-A9AC6A27C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" y="1089049"/>
            <a:ext cx="11520000" cy="316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D8C5FF-1880-07F3-5B55-4290E416735D}"/>
              </a:ext>
            </a:extLst>
          </p:cNvPr>
          <p:cNvSpPr/>
          <p:nvPr/>
        </p:nvSpPr>
        <p:spPr bwMode="white">
          <a:xfrm>
            <a:off x="1475942" y="3451651"/>
            <a:ext cx="4103404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53662E-3E26-8B2C-FA9C-042024A50878}"/>
              </a:ext>
            </a:extLst>
          </p:cNvPr>
          <p:cNvSpPr/>
          <p:nvPr/>
        </p:nvSpPr>
        <p:spPr bwMode="white">
          <a:xfrm>
            <a:off x="6226752" y="3470704"/>
            <a:ext cx="2741950" cy="25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AD93E2-9356-8665-EFB2-B71440D60B35}"/>
              </a:ext>
            </a:extLst>
          </p:cNvPr>
          <p:cNvSpPr/>
          <p:nvPr/>
        </p:nvSpPr>
        <p:spPr bwMode="white">
          <a:xfrm>
            <a:off x="1475942" y="3889876"/>
            <a:ext cx="4103404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93CE8C-2772-7C28-BBF6-3F255468C609}"/>
              </a:ext>
            </a:extLst>
          </p:cNvPr>
          <p:cNvSpPr/>
          <p:nvPr/>
        </p:nvSpPr>
        <p:spPr bwMode="white">
          <a:xfrm>
            <a:off x="6226752" y="3899402"/>
            <a:ext cx="3189421" cy="25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87BAF1-75C9-0C14-61B9-F3554E8F1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9557"/>
            <a:ext cx="11520000" cy="35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0541DA-20EF-93EF-1D5A-C767CAA1E333}"/>
              </a:ext>
            </a:extLst>
          </p:cNvPr>
          <p:cNvSpPr/>
          <p:nvPr/>
        </p:nvSpPr>
        <p:spPr bwMode="white">
          <a:xfrm>
            <a:off x="2226049" y="1858085"/>
            <a:ext cx="209454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94CE4F-E0F1-6095-406F-5C9395D9BEC2}"/>
              </a:ext>
            </a:extLst>
          </p:cNvPr>
          <p:cNvSpPr/>
          <p:nvPr/>
        </p:nvSpPr>
        <p:spPr bwMode="white">
          <a:xfrm>
            <a:off x="4092099" y="2277115"/>
            <a:ext cx="218975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3FFC6D-0429-CCEF-5AF7-182E990744AD}"/>
              </a:ext>
            </a:extLst>
          </p:cNvPr>
          <p:cNvSpPr/>
          <p:nvPr/>
        </p:nvSpPr>
        <p:spPr bwMode="white">
          <a:xfrm>
            <a:off x="5044165" y="3143746"/>
            <a:ext cx="247537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31A2EE-953B-C9D6-9B15-340DD564DC70}"/>
              </a:ext>
            </a:extLst>
          </p:cNvPr>
          <p:cNvSpPr/>
          <p:nvPr/>
        </p:nvSpPr>
        <p:spPr bwMode="white">
          <a:xfrm>
            <a:off x="2159404" y="4010376"/>
            <a:ext cx="228495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7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F800DF-36DD-10B4-6557-6BF09642C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0" y="891341"/>
            <a:ext cx="11520000" cy="441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A584FE-564A-5C7E-B503-7ED1B12FE22A}"/>
              </a:ext>
            </a:extLst>
          </p:cNvPr>
          <p:cNvSpPr/>
          <p:nvPr/>
        </p:nvSpPr>
        <p:spPr bwMode="white">
          <a:xfrm>
            <a:off x="1177764" y="3624066"/>
            <a:ext cx="190413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3B2FA5-7B57-0086-B07D-878F85B95C44}"/>
              </a:ext>
            </a:extLst>
          </p:cNvPr>
          <p:cNvSpPr/>
          <p:nvPr/>
        </p:nvSpPr>
        <p:spPr bwMode="white">
          <a:xfrm>
            <a:off x="1177764" y="4062064"/>
            <a:ext cx="190413" cy="1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5EE966-CA2B-2D5E-CA75-6A413AD6EE92}"/>
              </a:ext>
            </a:extLst>
          </p:cNvPr>
          <p:cNvSpPr/>
          <p:nvPr/>
        </p:nvSpPr>
        <p:spPr bwMode="white">
          <a:xfrm>
            <a:off x="1158722" y="4490540"/>
            <a:ext cx="218975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395EE2-D4F0-1364-BC6C-B3FAA5BC2B39}"/>
              </a:ext>
            </a:extLst>
          </p:cNvPr>
          <p:cNvSpPr/>
          <p:nvPr/>
        </p:nvSpPr>
        <p:spPr bwMode="white">
          <a:xfrm>
            <a:off x="1177764" y="4919016"/>
            <a:ext cx="190413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7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