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898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797CA3-0E4C-DE54-0983-15CE1FD1BE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66" b="21376"/>
          <a:stretch/>
        </p:blipFill>
        <p:spPr>
          <a:xfrm>
            <a:off x="4153649" y="3449189"/>
            <a:ext cx="4384870" cy="944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EB8B4133-06B5-D7F0-21FC-714A30DCF1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39" b="56918"/>
          <a:stretch/>
        </p:blipFill>
        <p:spPr>
          <a:xfrm>
            <a:off x="3651840" y="1762080"/>
            <a:ext cx="5126400" cy="1228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85FA28-8F6B-FCED-A30A-E0C1B1505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0" y="903697"/>
            <a:ext cx="11520000" cy="3084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B732098-9C34-06DC-AD16-2A6023748CE5}"/>
              </a:ext>
            </a:extLst>
          </p:cNvPr>
          <p:cNvSpPr/>
          <p:nvPr/>
        </p:nvSpPr>
        <p:spPr bwMode="white">
          <a:xfrm>
            <a:off x="1084582" y="1505295"/>
            <a:ext cx="218975" cy="210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C91F9DD-FDFD-B4F7-7B77-86C52DF230C6}"/>
              </a:ext>
            </a:extLst>
          </p:cNvPr>
          <p:cNvSpPr/>
          <p:nvPr/>
        </p:nvSpPr>
        <p:spPr bwMode="white">
          <a:xfrm>
            <a:off x="1084582" y="2374271"/>
            <a:ext cx="218975" cy="210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60DF9F0-6D07-4AF2-09FA-A5C69AB30034}"/>
              </a:ext>
            </a:extLst>
          </p:cNvPr>
          <p:cNvSpPr/>
          <p:nvPr/>
        </p:nvSpPr>
        <p:spPr bwMode="white">
          <a:xfrm>
            <a:off x="1094103" y="3243247"/>
            <a:ext cx="209454" cy="210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52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2A8925-14CC-970F-33C1-8FE44406CD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18346"/>
            <a:ext cx="11520000" cy="4199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EFBA5C2-4351-C409-EFD4-6D9E84A976C2}"/>
              </a:ext>
            </a:extLst>
          </p:cNvPr>
          <p:cNvSpPr/>
          <p:nvPr/>
        </p:nvSpPr>
        <p:spPr bwMode="white">
          <a:xfrm>
            <a:off x="2387900" y="2813197"/>
            <a:ext cx="352264" cy="209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2E84EA1-DB29-4403-1991-FB6BA287B19F}"/>
              </a:ext>
            </a:extLst>
          </p:cNvPr>
          <p:cNvSpPr/>
          <p:nvPr/>
        </p:nvSpPr>
        <p:spPr bwMode="white">
          <a:xfrm>
            <a:off x="3120991" y="2813197"/>
            <a:ext cx="1009190" cy="25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D608911-26A4-AB8B-1FCD-FB9022575A51}"/>
              </a:ext>
            </a:extLst>
          </p:cNvPr>
          <p:cNvSpPr/>
          <p:nvPr/>
        </p:nvSpPr>
        <p:spPr bwMode="white">
          <a:xfrm>
            <a:off x="4520528" y="2813197"/>
            <a:ext cx="1180561" cy="209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E58A69B-ABFF-8D1F-29F3-F65BC0A4D8C6}"/>
              </a:ext>
            </a:extLst>
          </p:cNvPr>
          <p:cNvSpPr/>
          <p:nvPr/>
        </p:nvSpPr>
        <p:spPr bwMode="white">
          <a:xfrm>
            <a:off x="2597355" y="3241690"/>
            <a:ext cx="1113917" cy="209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55F06F1-E987-ED20-62FA-E2FAF3C68D1D}"/>
              </a:ext>
            </a:extLst>
          </p:cNvPr>
          <p:cNvSpPr/>
          <p:nvPr/>
        </p:nvSpPr>
        <p:spPr bwMode="white">
          <a:xfrm>
            <a:off x="4101619" y="3241690"/>
            <a:ext cx="1142479" cy="209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64A5390-1BAA-A014-E958-EC132EAC8F2F}"/>
              </a:ext>
            </a:extLst>
          </p:cNvPr>
          <p:cNvSpPr/>
          <p:nvPr/>
        </p:nvSpPr>
        <p:spPr bwMode="white">
          <a:xfrm>
            <a:off x="1664330" y="3679704"/>
            <a:ext cx="618842" cy="209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0EF14A5-4864-00BB-C2D5-12F0211A996B}"/>
              </a:ext>
            </a:extLst>
          </p:cNvPr>
          <p:cNvSpPr/>
          <p:nvPr/>
        </p:nvSpPr>
        <p:spPr bwMode="white">
          <a:xfrm>
            <a:off x="2787768" y="3736837"/>
            <a:ext cx="190413" cy="152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4AA0238-F802-E653-8B6F-7820BB5600FC}"/>
              </a:ext>
            </a:extLst>
          </p:cNvPr>
          <p:cNvSpPr/>
          <p:nvPr/>
        </p:nvSpPr>
        <p:spPr bwMode="white">
          <a:xfrm>
            <a:off x="3425652" y="3679704"/>
            <a:ext cx="971107" cy="209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5695279-F91C-5164-5C1C-24A42669C48A}"/>
              </a:ext>
            </a:extLst>
          </p:cNvPr>
          <p:cNvSpPr/>
          <p:nvPr/>
        </p:nvSpPr>
        <p:spPr bwMode="white">
          <a:xfrm>
            <a:off x="4777586" y="3679704"/>
            <a:ext cx="637884" cy="209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CBBA302-87FF-99E5-D5DA-DFA200BA0E91}"/>
              </a:ext>
            </a:extLst>
          </p:cNvPr>
          <p:cNvSpPr/>
          <p:nvPr/>
        </p:nvSpPr>
        <p:spPr bwMode="white">
          <a:xfrm>
            <a:off x="1664330" y="4108197"/>
            <a:ext cx="1113917" cy="219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06E012B-378E-E566-85FA-CE953BD1D8C0}"/>
              </a:ext>
            </a:extLst>
          </p:cNvPr>
          <p:cNvSpPr/>
          <p:nvPr/>
        </p:nvSpPr>
        <p:spPr bwMode="white">
          <a:xfrm>
            <a:off x="3159074" y="4117719"/>
            <a:ext cx="790214" cy="209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342F8D61-429C-80A7-C899-8853D6F6774E}"/>
              </a:ext>
            </a:extLst>
          </p:cNvPr>
          <p:cNvSpPr/>
          <p:nvPr/>
        </p:nvSpPr>
        <p:spPr bwMode="white">
          <a:xfrm>
            <a:off x="2844892" y="4555733"/>
            <a:ext cx="533157" cy="25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8173812A-16FD-D0F7-1DE0-D59FB5C828A9}"/>
              </a:ext>
            </a:extLst>
          </p:cNvPr>
          <p:cNvSpPr/>
          <p:nvPr/>
        </p:nvSpPr>
        <p:spPr bwMode="white">
          <a:xfrm>
            <a:off x="3758876" y="4574777"/>
            <a:ext cx="809256" cy="238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56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76ABAAE-2C73-7803-EF1F-7AD7193F8D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04843"/>
            <a:ext cx="11520000" cy="3963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B7ED58B-90A4-9830-E5B6-5C531301C2B9}"/>
              </a:ext>
            </a:extLst>
          </p:cNvPr>
          <p:cNvSpPr/>
          <p:nvPr/>
        </p:nvSpPr>
        <p:spPr bwMode="white">
          <a:xfrm>
            <a:off x="1550082" y="1376555"/>
            <a:ext cx="733090" cy="209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1F19E11-A271-4871-6CC1-A7176751D9E4}"/>
              </a:ext>
            </a:extLst>
          </p:cNvPr>
          <p:cNvSpPr/>
          <p:nvPr/>
        </p:nvSpPr>
        <p:spPr bwMode="white">
          <a:xfrm>
            <a:off x="2797289" y="1376555"/>
            <a:ext cx="361785" cy="209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8DBB50B-C679-F79D-4894-4C63903A036D}"/>
              </a:ext>
            </a:extLst>
          </p:cNvPr>
          <p:cNvSpPr/>
          <p:nvPr/>
        </p:nvSpPr>
        <p:spPr bwMode="white">
          <a:xfrm>
            <a:off x="1283504" y="2662907"/>
            <a:ext cx="4617520" cy="276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E3CF8AA-E404-5DA5-FB34-B461228EA195}"/>
              </a:ext>
            </a:extLst>
          </p:cNvPr>
          <p:cNvSpPr/>
          <p:nvPr/>
        </p:nvSpPr>
        <p:spPr bwMode="white">
          <a:xfrm>
            <a:off x="1273983" y="3530004"/>
            <a:ext cx="3779702" cy="276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C30EE45-3511-4748-53ED-45A2504A6F7F}"/>
              </a:ext>
            </a:extLst>
          </p:cNvPr>
          <p:cNvSpPr/>
          <p:nvPr/>
        </p:nvSpPr>
        <p:spPr bwMode="white">
          <a:xfrm>
            <a:off x="1273983" y="4416158"/>
            <a:ext cx="4836495" cy="2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46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D50AD0-FE00-23BE-F9EA-28128B566D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18345"/>
            <a:ext cx="11520000" cy="4707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1ECDA9A-8093-78A6-AD0D-203BEAD37988}"/>
              </a:ext>
            </a:extLst>
          </p:cNvPr>
          <p:cNvSpPr/>
          <p:nvPr/>
        </p:nvSpPr>
        <p:spPr bwMode="white">
          <a:xfrm>
            <a:off x="7062545" y="3595962"/>
            <a:ext cx="1304330" cy="2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3A1E856-F806-ECC6-0C46-691C22D9FC49}"/>
              </a:ext>
            </a:extLst>
          </p:cNvPr>
          <p:cNvSpPr/>
          <p:nvPr/>
        </p:nvSpPr>
        <p:spPr bwMode="white">
          <a:xfrm>
            <a:off x="1559603" y="4062861"/>
            <a:ext cx="1275768" cy="228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4EA16A6-31EC-11A6-FFAD-D2C6C042B38E}"/>
              </a:ext>
            </a:extLst>
          </p:cNvPr>
          <p:cNvSpPr/>
          <p:nvPr/>
        </p:nvSpPr>
        <p:spPr bwMode="white">
          <a:xfrm>
            <a:off x="9518876" y="4053332"/>
            <a:ext cx="137097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787AC8D-BC72-B816-F5D0-E8408A64F8AF}"/>
              </a:ext>
            </a:extLst>
          </p:cNvPr>
          <p:cNvSpPr/>
          <p:nvPr/>
        </p:nvSpPr>
        <p:spPr bwMode="white">
          <a:xfrm>
            <a:off x="4349157" y="4977600"/>
            <a:ext cx="1209123" cy="2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9FF9421-9FF0-A605-2282-503DE055E603}"/>
              </a:ext>
            </a:extLst>
          </p:cNvPr>
          <p:cNvSpPr/>
          <p:nvPr/>
        </p:nvSpPr>
        <p:spPr bwMode="white">
          <a:xfrm>
            <a:off x="9585520" y="4977600"/>
            <a:ext cx="1237685" cy="209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89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2024-01-22T01:43:50Z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