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/>
          <a:stretch/>
        </p:blipFill>
        <p:spPr>
          <a:xfrm>
            <a:off x="3651840" y="1762080"/>
            <a:ext cx="5126400" cy="285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C09789-61F4-5CC0-AEE4-6AE0C7A1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1054944"/>
            <a:ext cx="11520000" cy="256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0DE29C-38FC-5C57-2099-57E62A9C7F4B}"/>
              </a:ext>
            </a:extLst>
          </p:cNvPr>
          <p:cNvSpPr/>
          <p:nvPr/>
        </p:nvSpPr>
        <p:spPr bwMode="white">
          <a:xfrm>
            <a:off x="1097268" y="1674529"/>
            <a:ext cx="218975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E12B08-9EAB-3C4D-DA7A-F089B4DBC090}"/>
              </a:ext>
            </a:extLst>
          </p:cNvPr>
          <p:cNvSpPr/>
          <p:nvPr/>
        </p:nvSpPr>
        <p:spPr bwMode="white">
          <a:xfrm>
            <a:off x="1106789" y="2084408"/>
            <a:ext cx="209454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CA99D5-0E03-62C5-224A-CCBF5172B7D2}"/>
              </a:ext>
            </a:extLst>
          </p:cNvPr>
          <p:cNvSpPr/>
          <p:nvPr/>
        </p:nvSpPr>
        <p:spPr bwMode="white">
          <a:xfrm>
            <a:off x="1078227" y="2484755"/>
            <a:ext cx="257057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F76697-6FCC-4E6F-00E3-BCC65FD50CEE}"/>
              </a:ext>
            </a:extLst>
          </p:cNvPr>
          <p:cNvSpPr/>
          <p:nvPr/>
        </p:nvSpPr>
        <p:spPr bwMode="white">
          <a:xfrm>
            <a:off x="1097268" y="2885103"/>
            <a:ext cx="218975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45B322-B32B-2349-8E4A-347A6CF4F602}"/>
              </a:ext>
            </a:extLst>
          </p:cNvPr>
          <p:cNvSpPr/>
          <p:nvPr/>
        </p:nvSpPr>
        <p:spPr bwMode="white">
          <a:xfrm>
            <a:off x="1078227" y="3285450"/>
            <a:ext cx="257057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D85B74-9F31-F474-9438-D5228CDF4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750144"/>
            <a:ext cx="11520000" cy="488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2FCABA-DFB5-1A58-27DD-A9020817C456}"/>
              </a:ext>
            </a:extLst>
          </p:cNvPr>
          <p:cNvSpPr/>
          <p:nvPr/>
        </p:nvSpPr>
        <p:spPr bwMode="white">
          <a:xfrm>
            <a:off x="1118981" y="1293341"/>
            <a:ext cx="209454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3BA9C5-7031-94D8-A0E4-382456FA7978}"/>
              </a:ext>
            </a:extLst>
          </p:cNvPr>
          <p:cNvSpPr/>
          <p:nvPr/>
        </p:nvSpPr>
        <p:spPr bwMode="white">
          <a:xfrm>
            <a:off x="1109460" y="2103371"/>
            <a:ext cx="21897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FDD705-7176-7843-FF71-A506079A7DFE}"/>
              </a:ext>
            </a:extLst>
          </p:cNvPr>
          <p:cNvSpPr/>
          <p:nvPr/>
        </p:nvSpPr>
        <p:spPr bwMode="white">
          <a:xfrm>
            <a:off x="1128502" y="2903872"/>
            <a:ext cx="209454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10A393-4B02-A740-D533-5DC79A7A9756}"/>
              </a:ext>
            </a:extLst>
          </p:cNvPr>
          <p:cNvSpPr/>
          <p:nvPr/>
        </p:nvSpPr>
        <p:spPr bwMode="white">
          <a:xfrm>
            <a:off x="1090419" y="4114154"/>
            <a:ext cx="257057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497615-4A19-5D6D-CD4A-B9E90A842768}"/>
              </a:ext>
            </a:extLst>
          </p:cNvPr>
          <p:cNvSpPr/>
          <p:nvPr/>
        </p:nvSpPr>
        <p:spPr bwMode="white">
          <a:xfrm>
            <a:off x="1109460" y="4914655"/>
            <a:ext cx="21897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DBB00E-E3B0-7192-75EB-FEF005CA6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9600"/>
            <a:ext cx="11520000" cy="350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1CDC9F-9CE8-D2A9-730E-11DD19185B54}"/>
              </a:ext>
            </a:extLst>
          </p:cNvPr>
          <p:cNvSpPr/>
          <p:nvPr/>
        </p:nvSpPr>
        <p:spPr bwMode="white">
          <a:xfrm>
            <a:off x="1121652" y="2934974"/>
            <a:ext cx="218975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364574-94FE-D97A-B9A5-59C078737E75}"/>
              </a:ext>
            </a:extLst>
          </p:cNvPr>
          <p:cNvSpPr/>
          <p:nvPr/>
        </p:nvSpPr>
        <p:spPr bwMode="white">
          <a:xfrm>
            <a:off x="1102611" y="3335681"/>
            <a:ext cx="257057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1298D4-07C7-BDDC-5343-29853A671383}"/>
              </a:ext>
            </a:extLst>
          </p:cNvPr>
          <p:cNvSpPr/>
          <p:nvPr/>
        </p:nvSpPr>
        <p:spPr bwMode="white">
          <a:xfrm>
            <a:off x="1121652" y="3745929"/>
            <a:ext cx="228495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C06AE1-D4EA-83FE-9FFF-F9B306FD0AC6}"/>
              </a:ext>
            </a:extLst>
          </p:cNvPr>
          <p:cNvSpPr/>
          <p:nvPr/>
        </p:nvSpPr>
        <p:spPr bwMode="white">
          <a:xfrm>
            <a:off x="1131173" y="4137096"/>
            <a:ext cx="209454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4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3A14CD-CED2-35A6-E587-77AFE5E77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5488"/>
            <a:ext cx="11520000" cy="416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DC073E-5375-663A-4385-2E499923320A}"/>
              </a:ext>
            </a:extLst>
          </p:cNvPr>
          <p:cNvSpPr/>
          <p:nvPr/>
        </p:nvSpPr>
        <p:spPr bwMode="white">
          <a:xfrm>
            <a:off x="2806809" y="2178396"/>
            <a:ext cx="218975" cy="20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2A7F73-921F-16D3-E425-C5912AAE298C}"/>
              </a:ext>
            </a:extLst>
          </p:cNvPr>
          <p:cNvSpPr/>
          <p:nvPr/>
        </p:nvSpPr>
        <p:spPr bwMode="white">
          <a:xfrm>
            <a:off x="3216198" y="2587936"/>
            <a:ext cx="199933" cy="20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20784F-CA62-39A8-DEC4-DDC3A073AF44}"/>
              </a:ext>
            </a:extLst>
          </p:cNvPr>
          <p:cNvSpPr/>
          <p:nvPr/>
        </p:nvSpPr>
        <p:spPr bwMode="white">
          <a:xfrm>
            <a:off x="2816330" y="2997475"/>
            <a:ext cx="228495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348D00-B167-F62F-AE37-505D8F5FC3FD}"/>
              </a:ext>
            </a:extLst>
          </p:cNvPr>
          <p:cNvSpPr/>
          <p:nvPr/>
        </p:nvSpPr>
        <p:spPr bwMode="white">
          <a:xfrm>
            <a:off x="2806809" y="4207045"/>
            <a:ext cx="247537" cy="20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D6E000-E937-4808-95CF-D3AFA2C4F97A}"/>
              </a:ext>
            </a:extLst>
          </p:cNvPr>
          <p:cNvSpPr/>
          <p:nvPr/>
        </p:nvSpPr>
        <p:spPr bwMode="white">
          <a:xfrm>
            <a:off x="3006743" y="4616585"/>
            <a:ext cx="209454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5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2024-01-22T01:42:05Z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