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90C599-5394-18A2-9F64-92CA42B6EC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52100"/>
            <a:ext cx="11520000" cy="477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08D124-5C71-3F0E-0617-503B85E64D92}"/>
              </a:ext>
            </a:extLst>
          </p:cNvPr>
          <p:cNvSpPr/>
          <p:nvPr/>
        </p:nvSpPr>
        <p:spPr bwMode="white">
          <a:xfrm>
            <a:off x="1121652" y="1424584"/>
            <a:ext cx="238016" cy="200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B56632-D343-CCEB-48E6-938A386FCBF7}"/>
              </a:ext>
            </a:extLst>
          </p:cNvPr>
          <p:cNvSpPr/>
          <p:nvPr/>
        </p:nvSpPr>
        <p:spPr bwMode="white">
          <a:xfrm>
            <a:off x="1112132" y="2626227"/>
            <a:ext cx="257057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30A83D-5DCF-A58A-5CFB-49618B2C304D}"/>
              </a:ext>
            </a:extLst>
          </p:cNvPr>
          <p:cNvSpPr/>
          <p:nvPr/>
        </p:nvSpPr>
        <p:spPr bwMode="white">
          <a:xfrm>
            <a:off x="1121652" y="3837406"/>
            <a:ext cx="238016" cy="200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4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BD0992-A930-32E1-FCD5-6121195A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25200"/>
            <a:ext cx="11520000" cy="2449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4A802D-24CA-B56E-766A-C0276D114ED9}"/>
              </a:ext>
            </a:extLst>
          </p:cNvPr>
          <p:cNvSpPr/>
          <p:nvPr/>
        </p:nvSpPr>
        <p:spPr bwMode="white">
          <a:xfrm>
            <a:off x="976661" y="1544432"/>
            <a:ext cx="238016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03B2E9-1C6F-8877-4B5C-4839725EBC19}"/>
              </a:ext>
            </a:extLst>
          </p:cNvPr>
          <p:cNvSpPr/>
          <p:nvPr/>
        </p:nvSpPr>
        <p:spPr bwMode="white">
          <a:xfrm>
            <a:off x="967140" y="2735910"/>
            <a:ext cx="257057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9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1A2ABC-2CAF-1C88-2DD8-F20991F27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6400"/>
            <a:ext cx="11520000" cy="481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9EED16-310C-C14D-3BBD-F2059AB2C31F}"/>
              </a:ext>
            </a:extLst>
          </p:cNvPr>
          <p:cNvSpPr/>
          <p:nvPr/>
        </p:nvSpPr>
        <p:spPr bwMode="white">
          <a:xfrm>
            <a:off x="2806808" y="2979349"/>
            <a:ext cx="1574691" cy="424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65FAB8-8B9A-E31C-0B5A-1BE6010043AE}"/>
              </a:ext>
            </a:extLst>
          </p:cNvPr>
          <p:cNvSpPr/>
          <p:nvPr/>
        </p:nvSpPr>
        <p:spPr bwMode="white">
          <a:xfrm>
            <a:off x="4622800" y="4530976"/>
            <a:ext cx="1706654" cy="574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5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31685F-847A-A821-889D-26C2A350E7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66400"/>
            <a:ext cx="11520000" cy="4890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BCCB1B-960D-8191-975C-510A0AE5F796}"/>
              </a:ext>
            </a:extLst>
          </p:cNvPr>
          <p:cNvSpPr/>
          <p:nvPr/>
        </p:nvSpPr>
        <p:spPr bwMode="white">
          <a:xfrm>
            <a:off x="1776396" y="1376544"/>
            <a:ext cx="2675804" cy="553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A86B2F-3C39-3645-D83F-BB102C93F271}"/>
              </a:ext>
            </a:extLst>
          </p:cNvPr>
          <p:cNvSpPr/>
          <p:nvPr/>
        </p:nvSpPr>
        <p:spPr bwMode="white">
          <a:xfrm>
            <a:off x="4880132" y="3016307"/>
            <a:ext cx="1932694" cy="552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D0126D2-5F04-CEC4-4724-22C93D930451}"/>
              </a:ext>
            </a:extLst>
          </p:cNvPr>
          <p:cNvSpPr/>
          <p:nvPr/>
        </p:nvSpPr>
        <p:spPr bwMode="white">
          <a:xfrm>
            <a:off x="2852000" y="4656070"/>
            <a:ext cx="2028131" cy="411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E5B56D-FBC8-7C5C-8332-ADEE1CCA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969600"/>
            <a:ext cx="11520000" cy="3303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FDECA1-18E8-8D12-0A5C-832F75FDF041}"/>
              </a:ext>
            </a:extLst>
          </p:cNvPr>
          <p:cNvSpPr/>
          <p:nvPr/>
        </p:nvSpPr>
        <p:spPr bwMode="white">
          <a:xfrm>
            <a:off x="1089911" y="1702723"/>
            <a:ext cx="247537" cy="20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E77B27-3895-519C-27D0-B5F78BE5A395}"/>
              </a:ext>
            </a:extLst>
          </p:cNvPr>
          <p:cNvSpPr/>
          <p:nvPr/>
        </p:nvSpPr>
        <p:spPr bwMode="white">
          <a:xfrm>
            <a:off x="1089911" y="2254946"/>
            <a:ext cx="257057" cy="199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1F8FA5-85A6-2E16-1042-A689B20EE8D1}"/>
              </a:ext>
            </a:extLst>
          </p:cNvPr>
          <p:cNvSpPr/>
          <p:nvPr/>
        </p:nvSpPr>
        <p:spPr bwMode="white">
          <a:xfrm>
            <a:off x="1089911" y="2807169"/>
            <a:ext cx="247537" cy="199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2B4040-BC7D-15FF-1261-B24743028C80}"/>
              </a:ext>
            </a:extLst>
          </p:cNvPr>
          <p:cNvSpPr/>
          <p:nvPr/>
        </p:nvSpPr>
        <p:spPr bwMode="white">
          <a:xfrm>
            <a:off x="1089911" y="3340350"/>
            <a:ext cx="257057" cy="20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2B1C47-0E05-49B4-D902-2BE9E1C2F9DF}"/>
              </a:ext>
            </a:extLst>
          </p:cNvPr>
          <p:cNvSpPr/>
          <p:nvPr/>
        </p:nvSpPr>
        <p:spPr bwMode="white">
          <a:xfrm>
            <a:off x="1099432" y="3902094"/>
            <a:ext cx="228495" cy="199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5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9FCEEE-15A8-81E8-4584-CBF747EB3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0" y="148913"/>
            <a:ext cx="10727100" cy="661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1E95D9-B1A5-4147-647D-073E93461800}"/>
              </a:ext>
            </a:extLst>
          </p:cNvPr>
          <p:cNvSpPr/>
          <p:nvPr/>
        </p:nvSpPr>
        <p:spPr bwMode="white">
          <a:xfrm>
            <a:off x="4925209" y="1329505"/>
            <a:ext cx="230500" cy="186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2FEBD6-4937-B946-01C4-F8753EC9A81C}"/>
              </a:ext>
            </a:extLst>
          </p:cNvPr>
          <p:cNvSpPr/>
          <p:nvPr/>
        </p:nvSpPr>
        <p:spPr bwMode="white">
          <a:xfrm>
            <a:off x="2469501" y="2341442"/>
            <a:ext cx="221634" cy="19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97E9CA-0818-4315-165F-4834F2AC062A}"/>
              </a:ext>
            </a:extLst>
          </p:cNvPr>
          <p:cNvSpPr/>
          <p:nvPr/>
        </p:nvSpPr>
        <p:spPr bwMode="white">
          <a:xfrm>
            <a:off x="2469501" y="3371132"/>
            <a:ext cx="221634" cy="186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CC7BD4-F575-E1CD-5009-DB62A0A49AC1}"/>
              </a:ext>
            </a:extLst>
          </p:cNvPr>
          <p:cNvSpPr/>
          <p:nvPr/>
        </p:nvSpPr>
        <p:spPr bwMode="white">
          <a:xfrm>
            <a:off x="2469501" y="4391944"/>
            <a:ext cx="239364" cy="186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76A1C2-CD1C-37F4-3665-E1619A5F10D1}"/>
              </a:ext>
            </a:extLst>
          </p:cNvPr>
          <p:cNvSpPr/>
          <p:nvPr/>
        </p:nvSpPr>
        <p:spPr bwMode="white">
          <a:xfrm>
            <a:off x="5350747" y="4897912"/>
            <a:ext cx="239364" cy="19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4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BA049C-448B-72AB-84CC-D1C2DE72E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169500"/>
            <a:ext cx="11336700" cy="644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E77AB2-C101-AC72-E38A-59547A6B1525}"/>
              </a:ext>
            </a:extLst>
          </p:cNvPr>
          <p:cNvSpPr/>
          <p:nvPr/>
        </p:nvSpPr>
        <p:spPr bwMode="white">
          <a:xfrm>
            <a:off x="1416009" y="4133297"/>
            <a:ext cx="224859" cy="20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7AB210-AF65-6738-6BE2-CDC685427649}"/>
              </a:ext>
            </a:extLst>
          </p:cNvPr>
          <p:cNvSpPr/>
          <p:nvPr/>
        </p:nvSpPr>
        <p:spPr bwMode="white">
          <a:xfrm>
            <a:off x="1406640" y="4676796"/>
            <a:ext cx="234229" cy="19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60F1F4-754F-A1CA-642B-CB4F8D823AFF}"/>
              </a:ext>
            </a:extLst>
          </p:cNvPr>
          <p:cNvSpPr/>
          <p:nvPr/>
        </p:nvSpPr>
        <p:spPr bwMode="white">
          <a:xfrm>
            <a:off x="1406640" y="5220296"/>
            <a:ext cx="234229" cy="19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5BF80A-F0E6-FBA6-FE95-DF1033E109F2}"/>
              </a:ext>
            </a:extLst>
          </p:cNvPr>
          <p:cNvSpPr/>
          <p:nvPr/>
        </p:nvSpPr>
        <p:spPr bwMode="white">
          <a:xfrm>
            <a:off x="1416009" y="5754425"/>
            <a:ext cx="224859" cy="19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5BAACD-4E7A-7E8D-A730-AB083A81F1C1}"/>
              </a:ext>
            </a:extLst>
          </p:cNvPr>
          <p:cNvSpPr/>
          <p:nvPr/>
        </p:nvSpPr>
        <p:spPr bwMode="white">
          <a:xfrm>
            <a:off x="1406640" y="6297924"/>
            <a:ext cx="234229" cy="19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5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B12DA0-A8CE-644D-2175-C97670831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2" r="37199"/>
          <a:stretch/>
        </p:blipFill>
        <p:spPr>
          <a:xfrm>
            <a:off x="3390900" y="2023700"/>
            <a:ext cx="5499100" cy="190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F65381-84E5-57CB-7E3F-4229F72DE7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79100"/>
            <a:ext cx="11520000" cy="3741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F30E99-9B95-F192-91C6-5D0F3B62D9FF}"/>
              </a:ext>
            </a:extLst>
          </p:cNvPr>
          <p:cNvSpPr/>
          <p:nvPr/>
        </p:nvSpPr>
        <p:spPr bwMode="white">
          <a:xfrm>
            <a:off x="10274300" y="741000"/>
            <a:ext cx="1474562" cy="126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4B7A19-46A7-7469-7D8D-28C77ABB97DB}"/>
              </a:ext>
            </a:extLst>
          </p:cNvPr>
          <p:cNvSpPr/>
          <p:nvPr/>
        </p:nvSpPr>
        <p:spPr bwMode="white">
          <a:xfrm>
            <a:off x="1112132" y="2045383"/>
            <a:ext cx="238016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CA5AC8-45C8-8A86-7E52-2760612A17F6}"/>
              </a:ext>
            </a:extLst>
          </p:cNvPr>
          <p:cNvSpPr/>
          <p:nvPr/>
        </p:nvSpPr>
        <p:spPr bwMode="white">
          <a:xfrm>
            <a:off x="1112132" y="2569034"/>
            <a:ext cx="238016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A3C42B-6D6E-C35C-B04F-35EC6D0233D1}"/>
              </a:ext>
            </a:extLst>
          </p:cNvPr>
          <p:cNvSpPr/>
          <p:nvPr/>
        </p:nvSpPr>
        <p:spPr bwMode="white">
          <a:xfrm>
            <a:off x="1102611" y="3092684"/>
            <a:ext cx="257057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7DB99D-B780-4FF5-11AA-1AED60A5D660}"/>
              </a:ext>
            </a:extLst>
          </p:cNvPr>
          <p:cNvSpPr/>
          <p:nvPr/>
        </p:nvSpPr>
        <p:spPr bwMode="white">
          <a:xfrm>
            <a:off x="1112132" y="3625856"/>
            <a:ext cx="238016" cy="19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7EBBCC-5D1B-E60C-05C5-3724EF59E091}"/>
              </a:ext>
            </a:extLst>
          </p:cNvPr>
          <p:cNvSpPr/>
          <p:nvPr/>
        </p:nvSpPr>
        <p:spPr bwMode="white">
          <a:xfrm>
            <a:off x="1112132" y="4149507"/>
            <a:ext cx="238016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5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EABF9D-9B15-22FC-568E-06EF866719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88600"/>
            <a:ext cx="11520000" cy="5458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C2047D-1C87-4F19-8110-45D408EDC4B0}"/>
              </a:ext>
            </a:extLst>
          </p:cNvPr>
          <p:cNvSpPr/>
          <p:nvPr/>
        </p:nvSpPr>
        <p:spPr bwMode="white">
          <a:xfrm>
            <a:off x="1112132" y="1274505"/>
            <a:ext cx="238016" cy="2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B4EF43-B0A1-1309-9C91-454C2479F2E7}"/>
              </a:ext>
            </a:extLst>
          </p:cNvPr>
          <p:cNvSpPr/>
          <p:nvPr/>
        </p:nvSpPr>
        <p:spPr bwMode="white">
          <a:xfrm>
            <a:off x="6729322" y="1264979"/>
            <a:ext cx="257057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AD6151-2DE9-1F1A-554A-CB8B0E72FFE2}"/>
              </a:ext>
            </a:extLst>
          </p:cNvPr>
          <p:cNvSpPr/>
          <p:nvPr/>
        </p:nvSpPr>
        <p:spPr bwMode="white">
          <a:xfrm>
            <a:off x="1102611" y="2817794"/>
            <a:ext cx="257057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E3255C-31C7-8B8F-A476-784922D6FF21}"/>
              </a:ext>
            </a:extLst>
          </p:cNvPr>
          <p:cNvSpPr/>
          <p:nvPr/>
        </p:nvSpPr>
        <p:spPr bwMode="white">
          <a:xfrm>
            <a:off x="6729322" y="2817794"/>
            <a:ext cx="257057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983DEB-51F7-89F3-CD5D-BE567B1FC394}"/>
              </a:ext>
            </a:extLst>
          </p:cNvPr>
          <p:cNvSpPr/>
          <p:nvPr/>
        </p:nvSpPr>
        <p:spPr bwMode="white">
          <a:xfrm>
            <a:off x="1112132" y="4370608"/>
            <a:ext cx="238016" cy="2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CF6441-CF89-CC72-0761-CB0882CC6D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4200"/>
            <a:ext cx="11520000" cy="3668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7CED32-3304-748B-4374-B76FDE19422F}"/>
              </a:ext>
            </a:extLst>
          </p:cNvPr>
          <p:cNvSpPr/>
          <p:nvPr/>
        </p:nvSpPr>
        <p:spPr bwMode="white">
          <a:xfrm>
            <a:off x="1102611" y="1601584"/>
            <a:ext cx="257057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69A1E3-BE7F-076C-8E90-A42F5BA23FE8}"/>
              </a:ext>
            </a:extLst>
          </p:cNvPr>
          <p:cNvSpPr/>
          <p:nvPr/>
        </p:nvSpPr>
        <p:spPr bwMode="white">
          <a:xfrm>
            <a:off x="1102611" y="2125587"/>
            <a:ext cx="257057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554D54-F0AC-1F45-64B7-DFD6DC2F7048}"/>
              </a:ext>
            </a:extLst>
          </p:cNvPr>
          <p:cNvSpPr/>
          <p:nvPr/>
        </p:nvSpPr>
        <p:spPr bwMode="white">
          <a:xfrm>
            <a:off x="1112132" y="2659116"/>
            <a:ext cx="228495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441476-230E-1AF1-E23D-1B6F143E8F68}"/>
              </a:ext>
            </a:extLst>
          </p:cNvPr>
          <p:cNvSpPr/>
          <p:nvPr/>
        </p:nvSpPr>
        <p:spPr bwMode="white">
          <a:xfrm>
            <a:off x="1102611" y="3183119"/>
            <a:ext cx="257057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89DE78-BC4F-687D-BE8F-1D10D6D04287}"/>
              </a:ext>
            </a:extLst>
          </p:cNvPr>
          <p:cNvSpPr/>
          <p:nvPr/>
        </p:nvSpPr>
        <p:spPr bwMode="white">
          <a:xfrm>
            <a:off x="1112132" y="4240651"/>
            <a:ext cx="228495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363B31-51FC-9800-0217-4819709586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1096600"/>
            <a:ext cx="11520000" cy="3316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14D52F-2F8B-67EA-6256-D1BAC60ED782}"/>
              </a:ext>
            </a:extLst>
          </p:cNvPr>
          <p:cNvSpPr/>
          <p:nvPr/>
        </p:nvSpPr>
        <p:spPr bwMode="white">
          <a:xfrm>
            <a:off x="1131190" y="1820963"/>
            <a:ext cx="238016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95DC80-4A70-D6D3-B83A-D70F91DCBB92}"/>
              </a:ext>
            </a:extLst>
          </p:cNvPr>
          <p:cNvSpPr/>
          <p:nvPr/>
        </p:nvSpPr>
        <p:spPr bwMode="white">
          <a:xfrm>
            <a:off x="1131190" y="2383298"/>
            <a:ext cx="238016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A0D280-478E-6C99-064C-4D719E6594A9}"/>
              </a:ext>
            </a:extLst>
          </p:cNvPr>
          <p:cNvSpPr/>
          <p:nvPr/>
        </p:nvSpPr>
        <p:spPr bwMode="white">
          <a:xfrm>
            <a:off x="1121670" y="2936102"/>
            <a:ext cx="257057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8BEC01-9203-CFD7-7E18-5D1D4375A71B}"/>
              </a:ext>
            </a:extLst>
          </p:cNvPr>
          <p:cNvSpPr/>
          <p:nvPr/>
        </p:nvSpPr>
        <p:spPr bwMode="white">
          <a:xfrm>
            <a:off x="1131190" y="3488906"/>
            <a:ext cx="238016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1A7FCD-C5F5-4B60-DEF0-3E271C340292}"/>
              </a:ext>
            </a:extLst>
          </p:cNvPr>
          <p:cNvSpPr/>
          <p:nvPr/>
        </p:nvSpPr>
        <p:spPr bwMode="white">
          <a:xfrm>
            <a:off x="1131190" y="4041710"/>
            <a:ext cx="238016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DA0E80-BA66-74CC-1BEC-B3502CE9B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65300" cy="6072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252076-410A-DD70-94E5-81C8491F6D6C}"/>
              </a:ext>
            </a:extLst>
          </p:cNvPr>
          <p:cNvSpPr/>
          <p:nvPr/>
        </p:nvSpPr>
        <p:spPr bwMode="white">
          <a:xfrm>
            <a:off x="1067211" y="1058456"/>
            <a:ext cx="244803" cy="33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7F9555-31E1-863A-6901-B6314B549B61}"/>
              </a:ext>
            </a:extLst>
          </p:cNvPr>
          <p:cNvSpPr/>
          <p:nvPr/>
        </p:nvSpPr>
        <p:spPr bwMode="white">
          <a:xfrm>
            <a:off x="1076276" y="2110677"/>
            <a:ext cx="235737" cy="36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3303E1-0CAD-7B4D-6359-358412B59AFD}"/>
              </a:ext>
            </a:extLst>
          </p:cNvPr>
          <p:cNvSpPr/>
          <p:nvPr/>
        </p:nvSpPr>
        <p:spPr bwMode="white">
          <a:xfrm>
            <a:off x="1076276" y="3162897"/>
            <a:ext cx="333423" cy="443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E43E0C-5EC5-AB05-C0FD-CB03B4C72179}"/>
              </a:ext>
            </a:extLst>
          </p:cNvPr>
          <p:cNvSpPr/>
          <p:nvPr/>
        </p:nvSpPr>
        <p:spPr bwMode="white">
          <a:xfrm>
            <a:off x="1067211" y="4311198"/>
            <a:ext cx="342488" cy="42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B6CBBB-D91C-4FC2-FC31-6F5EC422D479}"/>
              </a:ext>
            </a:extLst>
          </p:cNvPr>
          <p:cNvSpPr/>
          <p:nvPr/>
        </p:nvSpPr>
        <p:spPr bwMode="white">
          <a:xfrm>
            <a:off x="1067211" y="5441498"/>
            <a:ext cx="342488" cy="34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C2F720-E084-4497-E100-DC28F8995F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8300"/>
            <a:ext cx="11520000" cy="4366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D23FD2-8F48-B7CC-B50A-06DE58A2B627}"/>
              </a:ext>
            </a:extLst>
          </p:cNvPr>
          <p:cNvSpPr/>
          <p:nvPr/>
        </p:nvSpPr>
        <p:spPr bwMode="white">
          <a:xfrm>
            <a:off x="2302214" y="3550037"/>
            <a:ext cx="466512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804C82-5314-3885-0D22-E1B2109E457C}"/>
              </a:ext>
            </a:extLst>
          </p:cNvPr>
          <p:cNvSpPr/>
          <p:nvPr/>
        </p:nvSpPr>
        <p:spPr bwMode="white">
          <a:xfrm>
            <a:off x="7081586" y="3550037"/>
            <a:ext cx="542677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C7BDB0-BE57-228F-C3AA-71C0CAE0FA8E}"/>
              </a:ext>
            </a:extLst>
          </p:cNvPr>
          <p:cNvSpPr/>
          <p:nvPr/>
        </p:nvSpPr>
        <p:spPr bwMode="white">
          <a:xfrm>
            <a:off x="2178446" y="4102945"/>
            <a:ext cx="514115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A4C8AA-246D-3FC6-88EA-E1C694E7D31C}"/>
              </a:ext>
            </a:extLst>
          </p:cNvPr>
          <p:cNvSpPr/>
          <p:nvPr/>
        </p:nvSpPr>
        <p:spPr bwMode="white">
          <a:xfrm>
            <a:off x="6891173" y="4102945"/>
            <a:ext cx="552198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BD58E6-B8B4-822A-4194-C20909637394}"/>
              </a:ext>
            </a:extLst>
          </p:cNvPr>
          <p:cNvSpPr/>
          <p:nvPr/>
        </p:nvSpPr>
        <p:spPr bwMode="white">
          <a:xfrm>
            <a:off x="2425983" y="4655853"/>
            <a:ext cx="456991" cy="22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221A4E-E623-2278-DCA4-5F9F3E8B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1007700"/>
            <a:ext cx="11520000" cy="3264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595F1A-BA5B-24A4-A8DE-F484EECE5CE8}"/>
              </a:ext>
            </a:extLst>
          </p:cNvPr>
          <p:cNvSpPr/>
          <p:nvPr/>
        </p:nvSpPr>
        <p:spPr bwMode="white">
          <a:xfrm>
            <a:off x="1099432" y="1675932"/>
            <a:ext cx="257057" cy="20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5BBC8D-BF00-F218-1B18-F853CBE3C68C}"/>
              </a:ext>
            </a:extLst>
          </p:cNvPr>
          <p:cNvSpPr/>
          <p:nvPr/>
        </p:nvSpPr>
        <p:spPr bwMode="white">
          <a:xfrm>
            <a:off x="1108952" y="2229611"/>
            <a:ext cx="228495" cy="21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826DBB-D2E7-2FB8-F970-B361E120B4CA}"/>
              </a:ext>
            </a:extLst>
          </p:cNvPr>
          <p:cNvSpPr/>
          <p:nvPr/>
        </p:nvSpPr>
        <p:spPr bwMode="white">
          <a:xfrm>
            <a:off x="1099432" y="2783290"/>
            <a:ext cx="247537" cy="21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A25B5B-F08B-8B5C-32C5-1416075ECB77}"/>
              </a:ext>
            </a:extLst>
          </p:cNvPr>
          <p:cNvSpPr/>
          <p:nvPr/>
        </p:nvSpPr>
        <p:spPr bwMode="white">
          <a:xfrm>
            <a:off x="1108952" y="3336968"/>
            <a:ext cx="228495" cy="20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D34092-A991-8BB3-E8EF-A2DA10481618}"/>
              </a:ext>
            </a:extLst>
          </p:cNvPr>
          <p:cNvSpPr/>
          <p:nvPr/>
        </p:nvSpPr>
        <p:spPr bwMode="white">
          <a:xfrm>
            <a:off x="1099432" y="3890647"/>
            <a:ext cx="247537" cy="20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