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2" r:id="rId15"/>
    <p:sldId id="261" r:id="rId16"/>
    <p:sldId id="260" r:id="rId17"/>
    <p:sldId id="25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1253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901FA9-A95C-2644-B6F6-9A1FE6C06E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98629"/>
            <a:ext cx="11520000" cy="4318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0CC324D-A8E5-2780-9170-F7CEE4C0B835}"/>
              </a:ext>
            </a:extLst>
          </p:cNvPr>
          <p:cNvSpPr/>
          <p:nvPr/>
        </p:nvSpPr>
        <p:spPr bwMode="white">
          <a:xfrm>
            <a:off x="1112132" y="3105385"/>
            <a:ext cx="238016" cy="209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40CEE6-216B-47E7-844F-5B83BC763650}"/>
              </a:ext>
            </a:extLst>
          </p:cNvPr>
          <p:cNvSpPr/>
          <p:nvPr/>
        </p:nvSpPr>
        <p:spPr bwMode="white">
          <a:xfrm>
            <a:off x="1112132" y="3582027"/>
            <a:ext cx="238016" cy="200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B01E55-3FCC-892E-7BE0-E9B10F663B3B}"/>
              </a:ext>
            </a:extLst>
          </p:cNvPr>
          <p:cNvSpPr/>
          <p:nvPr/>
        </p:nvSpPr>
        <p:spPr bwMode="white">
          <a:xfrm>
            <a:off x="1102611" y="4049136"/>
            <a:ext cx="257057" cy="200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6039ADE-D2A8-B2FE-3258-13C2FB5040E4}"/>
              </a:ext>
            </a:extLst>
          </p:cNvPr>
          <p:cNvSpPr/>
          <p:nvPr/>
        </p:nvSpPr>
        <p:spPr bwMode="white">
          <a:xfrm>
            <a:off x="1102611" y="4506712"/>
            <a:ext cx="257057" cy="209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CE6D063-554A-1534-3AAB-0690B5A40423}"/>
              </a:ext>
            </a:extLst>
          </p:cNvPr>
          <p:cNvSpPr/>
          <p:nvPr/>
        </p:nvSpPr>
        <p:spPr bwMode="white">
          <a:xfrm>
            <a:off x="1112132" y="4983353"/>
            <a:ext cx="238016" cy="200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42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8F80F0-203D-29EA-647B-6DFFDB22FA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2" y="563200"/>
            <a:ext cx="11520000" cy="5636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0F504B-BCB4-16B3-94C7-32C41C157D5D}"/>
              </a:ext>
            </a:extLst>
          </p:cNvPr>
          <p:cNvSpPr/>
          <p:nvPr/>
        </p:nvSpPr>
        <p:spPr bwMode="white">
          <a:xfrm>
            <a:off x="4434376" y="1629552"/>
            <a:ext cx="238016" cy="209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D32EB3-FC88-78FD-0F15-56B6ACB4FB4A}"/>
              </a:ext>
            </a:extLst>
          </p:cNvPr>
          <p:cNvSpPr/>
          <p:nvPr/>
        </p:nvSpPr>
        <p:spPr bwMode="white">
          <a:xfrm>
            <a:off x="6290905" y="2096081"/>
            <a:ext cx="247537" cy="209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2BE853E-7CB2-AE80-83F4-848E8A22EDB0}"/>
              </a:ext>
            </a:extLst>
          </p:cNvPr>
          <p:cNvSpPr/>
          <p:nvPr/>
        </p:nvSpPr>
        <p:spPr bwMode="white">
          <a:xfrm>
            <a:off x="2730178" y="2562610"/>
            <a:ext cx="257057" cy="199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FDDFE1F-37BA-0066-C54C-CAD27ED7CF05}"/>
              </a:ext>
            </a:extLst>
          </p:cNvPr>
          <p:cNvSpPr/>
          <p:nvPr/>
        </p:nvSpPr>
        <p:spPr bwMode="white">
          <a:xfrm>
            <a:off x="3415666" y="4457289"/>
            <a:ext cx="257057" cy="199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D2C722-1FB1-E058-6571-D151D8137531}"/>
              </a:ext>
            </a:extLst>
          </p:cNvPr>
          <p:cNvSpPr/>
          <p:nvPr/>
        </p:nvSpPr>
        <p:spPr bwMode="white">
          <a:xfrm>
            <a:off x="1968525" y="4933339"/>
            <a:ext cx="238016" cy="199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0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3C6D94-94F5-1C42-B14C-B732D52A55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8" y="940572"/>
            <a:ext cx="11520000" cy="4600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417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72372C-2DFE-D4BA-B1DA-123853426C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51885"/>
            <a:ext cx="11520000" cy="2471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B53F016-5854-F654-663A-4AD5B74653DF}"/>
              </a:ext>
            </a:extLst>
          </p:cNvPr>
          <p:cNvSpPr/>
          <p:nvPr/>
        </p:nvSpPr>
        <p:spPr bwMode="white">
          <a:xfrm>
            <a:off x="8983537" y="1858748"/>
            <a:ext cx="1085355" cy="391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E3A0A1B-6044-24F6-4103-EBBB5C9F32D3}"/>
              </a:ext>
            </a:extLst>
          </p:cNvPr>
          <p:cNvSpPr/>
          <p:nvPr/>
        </p:nvSpPr>
        <p:spPr bwMode="white">
          <a:xfrm>
            <a:off x="4994380" y="2469431"/>
            <a:ext cx="1694677" cy="543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D04A5D-88D0-2AC9-490B-E61C3E9ABC08}"/>
              </a:ext>
            </a:extLst>
          </p:cNvPr>
          <p:cNvSpPr/>
          <p:nvPr/>
        </p:nvSpPr>
        <p:spPr bwMode="white">
          <a:xfrm>
            <a:off x="9450049" y="2469431"/>
            <a:ext cx="1152000" cy="553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C3E01957-213D-7378-1756-F004BCFFA2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199704"/>
            <a:ext cx="11520000" cy="320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536749-9995-F8D7-0CBB-1D9FE3C6791D}"/>
              </a:ext>
            </a:extLst>
          </p:cNvPr>
          <p:cNvSpPr/>
          <p:nvPr/>
        </p:nvSpPr>
        <p:spPr bwMode="white">
          <a:xfrm>
            <a:off x="5632264" y="3428877"/>
            <a:ext cx="704528" cy="296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7F4D6FE-733E-8153-882F-2338F0934256}"/>
              </a:ext>
            </a:extLst>
          </p:cNvPr>
          <p:cNvSpPr/>
          <p:nvPr/>
        </p:nvSpPr>
        <p:spPr bwMode="white">
          <a:xfrm>
            <a:off x="8983537" y="3505268"/>
            <a:ext cx="1028231" cy="391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AF1E7FF-FB12-02AF-C5CE-4AE1B20029E2}"/>
              </a:ext>
            </a:extLst>
          </p:cNvPr>
          <p:cNvSpPr/>
          <p:nvPr/>
        </p:nvSpPr>
        <p:spPr bwMode="white">
          <a:xfrm>
            <a:off x="5356165" y="4221436"/>
            <a:ext cx="1228165" cy="296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14D7276-0401-7F28-CB25-1E325F780AA4}"/>
              </a:ext>
            </a:extLst>
          </p:cNvPr>
          <p:cNvSpPr/>
          <p:nvPr/>
        </p:nvSpPr>
        <p:spPr bwMode="white">
          <a:xfrm>
            <a:off x="8469421" y="4145045"/>
            <a:ext cx="1123437" cy="544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5AC2F18-FA20-3FFB-A457-ECC7DCFA15FC}"/>
              </a:ext>
            </a:extLst>
          </p:cNvPr>
          <p:cNvSpPr/>
          <p:nvPr/>
        </p:nvSpPr>
        <p:spPr bwMode="white">
          <a:xfrm>
            <a:off x="5794115" y="4937603"/>
            <a:ext cx="942545" cy="553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45251B0-E6A8-009A-8B66-EAB80B1A831B}"/>
              </a:ext>
            </a:extLst>
          </p:cNvPr>
          <p:cNvSpPr/>
          <p:nvPr/>
        </p:nvSpPr>
        <p:spPr bwMode="white">
          <a:xfrm>
            <a:off x="9469090" y="5099935"/>
            <a:ext cx="1009190" cy="391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6A31200-62EA-8E96-707E-75A62C9C8246}"/>
              </a:ext>
            </a:extLst>
          </p:cNvPr>
          <p:cNvSpPr/>
          <p:nvPr/>
        </p:nvSpPr>
        <p:spPr bwMode="white">
          <a:xfrm>
            <a:off x="5851239" y="5730162"/>
            <a:ext cx="1523305" cy="381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5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E51CF1-6A57-88BE-2A22-2F7AB15546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85" y="577714"/>
            <a:ext cx="11520000" cy="5593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BBE509-CE94-01D5-5947-0FA6B2B0A4B9}"/>
              </a:ext>
            </a:extLst>
          </p:cNvPr>
          <p:cNvSpPr/>
          <p:nvPr/>
        </p:nvSpPr>
        <p:spPr bwMode="white">
          <a:xfrm>
            <a:off x="4724989" y="5846828"/>
            <a:ext cx="285619" cy="266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4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16CF4C-C4EB-8FF6-CDAC-3856E4CEDE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37371"/>
            <a:ext cx="11520000" cy="4916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F0A465F-8364-E6B2-F38A-2EBBC1866EC9}"/>
              </a:ext>
            </a:extLst>
          </p:cNvPr>
          <p:cNvSpPr/>
          <p:nvPr/>
        </p:nvSpPr>
        <p:spPr bwMode="white">
          <a:xfrm>
            <a:off x="2338115" y="2452914"/>
            <a:ext cx="2836171" cy="552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9B28B14-7CA9-B504-2DD0-F40E1F4200BA}"/>
              </a:ext>
            </a:extLst>
          </p:cNvPr>
          <p:cNvSpPr/>
          <p:nvPr/>
        </p:nvSpPr>
        <p:spPr bwMode="white">
          <a:xfrm>
            <a:off x="2223866" y="3252893"/>
            <a:ext cx="2950419" cy="409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6231E62-0F13-36A3-EC54-80BCAD8F8DF5}"/>
              </a:ext>
            </a:extLst>
          </p:cNvPr>
          <p:cNvSpPr/>
          <p:nvPr/>
        </p:nvSpPr>
        <p:spPr bwMode="white">
          <a:xfrm>
            <a:off x="2319074" y="4053287"/>
            <a:ext cx="2855211" cy="552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F03D118-74A3-511B-4546-48EA60A7DF61}"/>
              </a:ext>
            </a:extLst>
          </p:cNvPr>
          <p:cNvSpPr/>
          <p:nvPr/>
        </p:nvSpPr>
        <p:spPr bwMode="white">
          <a:xfrm>
            <a:off x="2623734" y="4833257"/>
            <a:ext cx="4611580" cy="563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48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8B067C-8C11-BAA4-D33E-CBF27A0A50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72800"/>
            <a:ext cx="11520000" cy="2835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A0481AA-42C1-21BA-C5FC-3E9D7F35A88C}"/>
              </a:ext>
            </a:extLst>
          </p:cNvPr>
          <p:cNvSpPr/>
          <p:nvPr/>
        </p:nvSpPr>
        <p:spPr bwMode="white">
          <a:xfrm>
            <a:off x="976661" y="1783829"/>
            <a:ext cx="238016" cy="200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FD6BF6-5754-E5BE-8B61-7FC53868A6FF}"/>
              </a:ext>
            </a:extLst>
          </p:cNvPr>
          <p:cNvSpPr/>
          <p:nvPr/>
        </p:nvSpPr>
        <p:spPr bwMode="white">
          <a:xfrm>
            <a:off x="976661" y="2261196"/>
            <a:ext cx="238016" cy="200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7D5F59-FC45-FA41-62E7-E26E2C49575D}"/>
              </a:ext>
            </a:extLst>
          </p:cNvPr>
          <p:cNvSpPr/>
          <p:nvPr/>
        </p:nvSpPr>
        <p:spPr bwMode="white">
          <a:xfrm>
            <a:off x="986181" y="2729015"/>
            <a:ext cx="228495" cy="200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76C94C1-FCDD-FFFA-B300-77C290E4743B}"/>
              </a:ext>
            </a:extLst>
          </p:cNvPr>
          <p:cNvSpPr/>
          <p:nvPr/>
        </p:nvSpPr>
        <p:spPr bwMode="white">
          <a:xfrm>
            <a:off x="986181" y="3196835"/>
            <a:ext cx="228495" cy="210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908F28-AF3F-686E-2771-D04C41ED51B0}"/>
              </a:ext>
            </a:extLst>
          </p:cNvPr>
          <p:cNvSpPr/>
          <p:nvPr/>
        </p:nvSpPr>
        <p:spPr bwMode="white">
          <a:xfrm>
            <a:off x="986181" y="3674202"/>
            <a:ext cx="228495" cy="200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8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D7A61A-B1FD-1B43-9F9C-06C28E09F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7" r="36979"/>
          <a:stretch/>
        </p:blipFill>
        <p:spPr>
          <a:xfrm>
            <a:off x="3657599" y="2130742"/>
            <a:ext cx="5409994" cy="2049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747D3C-8AB7-4AF4-3388-BBD55887BD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85" y="1100228"/>
            <a:ext cx="11520000" cy="3108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33AD156-28A5-C039-8E49-F377423A42AC}"/>
              </a:ext>
            </a:extLst>
          </p:cNvPr>
          <p:cNvSpPr/>
          <p:nvPr/>
        </p:nvSpPr>
        <p:spPr bwMode="white">
          <a:xfrm>
            <a:off x="10189027" y="961957"/>
            <a:ext cx="1676457" cy="1490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7277F57-2310-3F94-3184-7CCA8BB1736F}"/>
              </a:ext>
            </a:extLst>
          </p:cNvPr>
          <p:cNvSpPr/>
          <p:nvPr/>
        </p:nvSpPr>
        <p:spPr bwMode="white">
          <a:xfrm>
            <a:off x="1097617" y="2139642"/>
            <a:ext cx="238016" cy="20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6332E84-ABA7-597D-39E5-D33D272AD21C}"/>
              </a:ext>
            </a:extLst>
          </p:cNvPr>
          <p:cNvSpPr/>
          <p:nvPr/>
        </p:nvSpPr>
        <p:spPr bwMode="white">
          <a:xfrm>
            <a:off x="1097617" y="2578295"/>
            <a:ext cx="238016" cy="200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34F353A-B484-6559-945C-798F47818AD7}"/>
              </a:ext>
            </a:extLst>
          </p:cNvPr>
          <p:cNvSpPr/>
          <p:nvPr/>
        </p:nvSpPr>
        <p:spPr bwMode="white">
          <a:xfrm>
            <a:off x="1088096" y="3007411"/>
            <a:ext cx="257057" cy="200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F184E23-9223-E155-5D31-03FB21A8A15B}"/>
              </a:ext>
            </a:extLst>
          </p:cNvPr>
          <p:cNvSpPr/>
          <p:nvPr/>
        </p:nvSpPr>
        <p:spPr bwMode="white">
          <a:xfrm>
            <a:off x="1097617" y="3446063"/>
            <a:ext cx="238016" cy="20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8A1B11E-0132-6C77-82CE-F7C8201B47D2}"/>
              </a:ext>
            </a:extLst>
          </p:cNvPr>
          <p:cNvSpPr/>
          <p:nvPr/>
        </p:nvSpPr>
        <p:spPr bwMode="white">
          <a:xfrm>
            <a:off x="1097617" y="3884715"/>
            <a:ext cx="238016" cy="200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06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B22156-3659-9545-A2DE-2BA39E0F3C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8" y="737372"/>
            <a:ext cx="11520000" cy="4803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1E36C6-33AC-CF6D-AAC4-A2B6B2E488FF}"/>
              </a:ext>
            </a:extLst>
          </p:cNvPr>
          <p:cNvSpPr/>
          <p:nvPr/>
        </p:nvSpPr>
        <p:spPr bwMode="white">
          <a:xfrm>
            <a:off x="1141160" y="1280678"/>
            <a:ext cx="238016" cy="200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66A91D-358D-1506-7914-060FB87872D4}"/>
              </a:ext>
            </a:extLst>
          </p:cNvPr>
          <p:cNvSpPr/>
          <p:nvPr/>
        </p:nvSpPr>
        <p:spPr bwMode="white">
          <a:xfrm>
            <a:off x="6767870" y="1280678"/>
            <a:ext cx="238016" cy="200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0859EFD-4FDB-6EF9-66D3-4A148E85BC96}"/>
              </a:ext>
            </a:extLst>
          </p:cNvPr>
          <p:cNvSpPr/>
          <p:nvPr/>
        </p:nvSpPr>
        <p:spPr bwMode="white">
          <a:xfrm>
            <a:off x="1141160" y="2739028"/>
            <a:ext cx="238016" cy="200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E405C0C-A979-A787-C126-2E20B02AB059}"/>
              </a:ext>
            </a:extLst>
          </p:cNvPr>
          <p:cNvSpPr/>
          <p:nvPr/>
        </p:nvSpPr>
        <p:spPr bwMode="white">
          <a:xfrm>
            <a:off x="6758350" y="2739028"/>
            <a:ext cx="257057" cy="200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7D938AE-D0F5-5EA6-81A2-8D5BC7F1EC94}"/>
              </a:ext>
            </a:extLst>
          </p:cNvPr>
          <p:cNvSpPr/>
          <p:nvPr/>
        </p:nvSpPr>
        <p:spPr bwMode="white">
          <a:xfrm>
            <a:off x="1131639" y="4187845"/>
            <a:ext cx="257057" cy="209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39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313DE4-C7A6-F31B-ECA1-05B1405F47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86" y="838971"/>
            <a:ext cx="11520000" cy="4951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852BD4F-7626-37AA-286E-8BB017D44F92}"/>
              </a:ext>
            </a:extLst>
          </p:cNvPr>
          <p:cNvSpPr/>
          <p:nvPr/>
        </p:nvSpPr>
        <p:spPr bwMode="white">
          <a:xfrm>
            <a:off x="1621254" y="2771917"/>
            <a:ext cx="228495" cy="199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27D55B2-67B7-B982-5688-B91FFBA3937A}"/>
              </a:ext>
            </a:extLst>
          </p:cNvPr>
          <p:cNvSpPr/>
          <p:nvPr/>
        </p:nvSpPr>
        <p:spPr bwMode="white">
          <a:xfrm>
            <a:off x="3811006" y="2771917"/>
            <a:ext cx="228495" cy="199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BD58031-178A-D38E-8CCD-7957A7205FC0}"/>
              </a:ext>
            </a:extLst>
          </p:cNvPr>
          <p:cNvSpPr/>
          <p:nvPr/>
        </p:nvSpPr>
        <p:spPr bwMode="white">
          <a:xfrm>
            <a:off x="6010279" y="2771917"/>
            <a:ext cx="238016" cy="199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7EC1E80-7C89-FB51-8856-CF66CE4D5F9E}"/>
              </a:ext>
            </a:extLst>
          </p:cNvPr>
          <p:cNvSpPr/>
          <p:nvPr/>
        </p:nvSpPr>
        <p:spPr bwMode="white">
          <a:xfrm>
            <a:off x="8209552" y="2771917"/>
            <a:ext cx="228496" cy="199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F93F130-DB1B-F189-1586-0721CA99C1D5}"/>
              </a:ext>
            </a:extLst>
          </p:cNvPr>
          <p:cNvSpPr/>
          <p:nvPr/>
        </p:nvSpPr>
        <p:spPr bwMode="white">
          <a:xfrm>
            <a:off x="10408824" y="2771917"/>
            <a:ext cx="228496" cy="199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3F75EC0-BC77-B7AA-AE72-387203E576F2}"/>
              </a:ext>
            </a:extLst>
          </p:cNvPr>
          <p:cNvSpPr/>
          <p:nvPr/>
        </p:nvSpPr>
        <p:spPr bwMode="white">
          <a:xfrm>
            <a:off x="1097618" y="3647931"/>
            <a:ext cx="228495" cy="199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2539096-825F-7C09-FEAC-D00344899DF0}"/>
              </a:ext>
            </a:extLst>
          </p:cNvPr>
          <p:cNvSpPr/>
          <p:nvPr/>
        </p:nvSpPr>
        <p:spPr bwMode="white">
          <a:xfrm>
            <a:off x="1088097" y="4076417"/>
            <a:ext cx="247537" cy="209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4F6B7AF-448D-0F6F-D901-537F83D7A602}"/>
              </a:ext>
            </a:extLst>
          </p:cNvPr>
          <p:cNvSpPr/>
          <p:nvPr/>
        </p:nvSpPr>
        <p:spPr bwMode="white">
          <a:xfrm>
            <a:off x="1088097" y="4514424"/>
            <a:ext cx="247537" cy="209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BEFF812-9741-214A-99A8-850A13676E24}"/>
              </a:ext>
            </a:extLst>
          </p:cNvPr>
          <p:cNvSpPr/>
          <p:nvPr/>
        </p:nvSpPr>
        <p:spPr bwMode="white">
          <a:xfrm>
            <a:off x="1088097" y="4952432"/>
            <a:ext cx="257057" cy="199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7699577-6770-94A9-9CEF-50D5373A7D95}"/>
              </a:ext>
            </a:extLst>
          </p:cNvPr>
          <p:cNvSpPr/>
          <p:nvPr/>
        </p:nvSpPr>
        <p:spPr bwMode="white">
          <a:xfrm>
            <a:off x="1097618" y="5390439"/>
            <a:ext cx="228495" cy="199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14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A95479-5E45-BFF8-77AD-659879D174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2228"/>
            <a:ext cx="11520000" cy="5419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E9BEADA-4EED-F3AD-120A-E3D1D04A8D14}"/>
              </a:ext>
            </a:extLst>
          </p:cNvPr>
          <p:cNvSpPr/>
          <p:nvPr/>
        </p:nvSpPr>
        <p:spPr bwMode="white">
          <a:xfrm>
            <a:off x="1112132" y="1649487"/>
            <a:ext cx="238016" cy="20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71E74DA-283E-F1BF-146A-49C12AA9BBC5}"/>
              </a:ext>
            </a:extLst>
          </p:cNvPr>
          <p:cNvSpPr/>
          <p:nvPr/>
        </p:nvSpPr>
        <p:spPr bwMode="white">
          <a:xfrm>
            <a:off x="1112132" y="2544824"/>
            <a:ext cx="238016" cy="200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A9F8B02-F480-D9D0-0DD8-AD5122E5D322}"/>
              </a:ext>
            </a:extLst>
          </p:cNvPr>
          <p:cNvSpPr/>
          <p:nvPr/>
        </p:nvSpPr>
        <p:spPr bwMode="white">
          <a:xfrm>
            <a:off x="1102611" y="3421111"/>
            <a:ext cx="257057" cy="20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2CEA33A-5958-3F55-ECAF-1EB24C948D69}"/>
              </a:ext>
            </a:extLst>
          </p:cNvPr>
          <p:cNvSpPr/>
          <p:nvPr/>
        </p:nvSpPr>
        <p:spPr bwMode="white">
          <a:xfrm>
            <a:off x="1112132" y="4316448"/>
            <a:ext cx="238016" cy="200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DD9D925-5E6E-E91D-3B76-4556D4DE99D1}"/>
              </a:ext>
            </a:extLst>
          </p:cNvPr>
          <p:cNvSpPr/>
          <p:nvPr/>
        </p:nvSpPr>
        <p:spPr bwMode="white">
          <a:xfrm>
            <a:off x="1112132" y="5202260"/>
            <a:ext cx="238016" cy="20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95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A83BA5-ADB0-9B58-0D33-1414F8BD2E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58" y="1129257"/>
            <a:ext cx="11520000" cy="3087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16056C5-E98A-3446-798A-7A036592D597}"/>
              </a:ext>
            </a:extLst>
          </p:cNvPr>
          <p:cNvSpPr/>
          <p:nvPr/>
        </p:nvSpPr>
        <p:spPr bwMode="white">
          <a:xfrm>
            <a:off x="1170190" y="2101099"/>
            <a:ext cx="238016" cy="20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3D3FCE8-03BB-6A7D-B7FA-1867C6EAA82B}"/>
              </a:ext>
            </a:extLst>
          </p:cNvPr>
          <p:cNvSpPr/>
          <p:nvPr/>
        </p:nvSpPr>
        <p:spPr bwMode="white">
          <a:xfrm>
            <a:off x="1170190" y="2548909"/>
            <a:ext cx="238016" cy="20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1CDF637-C0FC-4C14-2906-B3F5050FC442}"/>
              </a:ext>
            </a:extLst>
          </p:cNvPr>
          <p:cNvSpPr/>
          <p:nvPr/>
        </p:nvSpPr>
        <p:spPr bwMode="white">
          <a:xfrm>
            <a:off x="1179710" y="2987192"/>
            <a:ext cx="228495" cy="20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904F953-09A5-3B78-105C-A83662D55D5E}"/>
              </a:ext>
            </a:extLst>
          </p:cNvPr>
          <p:cNvSpPr/>
          <p:nvPr/>
        </p:nvSpPr>
        <p:spPr bwMode="white">
          <a:xfrm>
            <a:off x="1170190" y="3435001"/>
            <a:ext cx="238016" cy="20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8EF3A3B-DBCA-7C7C-F92D-7BBECB56CD41}"/>
              </a:ext>
            </a:extLst>
          </p:cNvPr>
          <p:cNvSpPr/>
          <p:nvPr/>
        </p:nvSpPr>
        <p:spPr bwMode="white">
          <a:xfrm>
            <a:off x="1179710" y="3873284"/>
            <a:ext cx="228495" cy="209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19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E11411-E8DF-E179-421C-B92E69B09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57" y="1100229"/>
            <a:ext cx="11520000" cy="2649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86E0C9-D463-71E5-011D-5DAD4269B7A6}"/>
              </a:ext>
            </a:extLst>
          </p:cNvPr>
          <p:cNvSpPr/>
          <p:nvPr/>
        </p:nvSpPr>
        <p:spPr bwMode="white">
          <a:xfrm>
            <a:off x="1170189" y="1643394"/>
            <a:ext cx="247537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241964-E39B-E4A7-83BC-0800DE47D86E}"/>
              </a:ext>
            </a:extLst>
          </p:cNvPr>
          <p:cNvSpPr/>
          <p:nvPr/>
        </p:nvSpPr>
        <p:spPr bwMode="white">
          <a:xfrm>
            <a:off x="1179709" y="2091267"/>
            <a:ext cx="228495" cy="20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279588A-CC1E-06D3-48A5-F20373308B0A}"/>
              </a:ext>
            </a:extLst>
          </p:cNvPr>
          <p:cNvSpPr/>
          <p:nvPr/>
        </p:nvSpPr>
        <p:spPr bwMode="white">
          <a:xfrm>
            <a:off x="1170189" y="2539141"/>
            <a:ext cx="257057" cy="20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EA324F1-1433-BE88-3EF8-FC46DBBF93F5}"/>
              </a:ext>
            </a:extLst>
          </p:cNvPr>
          <p:cNvSpPr/>
          <p:nvPr/>
        </p:nvSpPr>
        <p:spPr bwMode="white">
          <a:xfrm>
            <a:off x="1179709" y="2977485"/>
            <a:ext cx="228495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9839E86-1569-E254-3D8E-BCF938D8A4BD}"/>
              </a:ext>
            </a:extLst>
          </p:cNvPr>
          <p:cNvSpPr/>
          <p:nvPr/>
        </p:nvSpPr>
        <p:spPr bwMode="white">
          <a:xfrm>
            <a:off x="1170189" y="3425358"/>
            <a:ext cx="247537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6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759ED0-C68A-EA93-2552-265477BAFB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4" y="505143"/>
            <a:ext cx="114897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9155FDC-9CA9-BBDD-1C28-E4379CF8BD0E}"/>
              </a:ext>
            </a:extLst>
          </p:cNvPr>
          <p:cNvSpPr/>
          <p:nvPr/>
        </p:nvSpPr>
        <p:spPr bwMode="white">
          <a:xfrm>
            <a:off x="1134165" y="1065935"/>
            <a:ext cx="237391" cy="209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F3C4536-0800-22AE-9753-D91F375C33F3}"/>
              </a:ext>
            </a:extLst>
          </p:cNvPr>
          <p:cNvSpPr/>
          <p:nvPr/>
        </p:nvSpPr>
        <p:spPr bwMode="white">
          <a:xfrm>
            <a:off x="1134165" y="1949895"/>
            <a:ext cx="237391" cy="199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442D86-3A55-2414-B53F-D9C5F5BDE5C7}"/>
              </a:ext>
            </a:extLst>
          </p:cNvPr>
          <p:cNvSpPr/>
          <p:nvPr/>
        </p:nvSpPr>
        <p:spPr bwMode="white">
          <a:xfrm>
            <a:off x="1124669" y="3280588"/>
            <a:ext cx="256382" cy="209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5A9568C-422F-3C04-ED47-B2D4DD4BD85B}"/>
              </a:ext>
            </a:extLst>
          </p:cNvPr>
          <p:cNvSpPr/>
          <p:nvPr/>
        </p:nvSpPr>
        <p:spPr bwMode="white">
          <a:xfrm>
            <a:off x="1134165" y="4164548"/>
            <a:ext cx="237391" cy="209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01A0D0-200A-F40F-2342-AC2EFF9AB401}"/>
              </a:ext>
            </a:extLst>
          </p:cNvPr>
          <p:cNvSpPr/>
          <p:nvPr/>
        </p:nvSpPr>
        <p:spPr bwMode="white">
          <a:xfrm>
            <a:off x="1134165" y="5058014"/>
            <a:ext cx="237391" cy="199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19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2024-01-21T14:03:09Z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