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6" r:id="rId4"/>
    <p:sldId id="275" r:id="rId5"/>
    <p:sldId id="274" r:id="rId6"/>
    <p:sldId id="273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A5CE2E-7C55-1671-DD9F-7F0DB01BF8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956900"/>
            <a:ext cx="11520000" cy="4392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C59078-7B41-ABD1-C26B-CF93F0713567}"/>
              </a:ext>
            </a:extLst>
          </p:cNvPr>
          <p:cNvSpPr/>
          <p:nvPr/>
        </p:nvSpPr>
        <p:spPr bwMode="white">
          <a:xfrm>
            <a:off x="1099432" y="1671446"/>
            <a:ext cx="247537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B7FE49-37B3-5897-E1B4-74186ACFDA92}"/>
              </a:ext>
            </a:extLst>
          </p:cNvPr>
          <p:cNvSpPr/>
          <p:nvPr/>
        </p:nvSpPr>
        <p:spPr bwMode="white">
          <a:xfrm>
            <a:off x="1099432" y="2776612"/>
            <a:ext cx="247537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76E8CD-1346-27A1-7BD7-BBC9E4B23492}"/>
              </a:ext>
            </a:extLst>
          </p:cNvPr>
          <p:cNvSpPr/>
          <p:nvPr/>
        </p:nvSpPr>
        <p:spPr bwMode="white">
          <a:xfrm>
            <a:off x="1099432" y="4434361"/>
            <a:ext cx="257057" cy="2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1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948FC7-14B4-3905-35B3-C545144E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566500"/>
            <a:ext cx="11520000" cy="2805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8421985-C310-5FAB-AADA-AD0F843DAE25}"/>
              </a:ext>
            </a:extLst>
          </p:cNvPr>
          <p:cNvSpPr/>
          <p:nvPr/>
        </p:nvSpPr>
        <p:spPr bwMode="white">
          <a:xfrm>
            <a:off x="976661" y="1766872"/>
            <a:ext cx="238016" cy="200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2BE57F-538D-0708-CC20-71C38D2300A2}"/>
              </a:ext>
            </a:extLst>
          </p:cNvPr>
          <p:cNvSpPr/>
          <p:nvPr/>
        </p:nvSpPr>
        <p:spPr bwMode="white">
          <a:xfrm>
            <a:off x="976661" y="2873689"/>
            <a:ext cx="238016" cy="209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1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4BB606-DC9D-65D0-6139-04E98B828F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753700"/>
            <a:ext cx="11520000" cy="3884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2C2473-450D-7267-C1BF-F93DA4154FBE}"/>
              </a:ext>
            </a:extLst>
          </p:cNvPr>
          <p:cNvSpPr/>
          <p:nvPr/>
        </p:nvSpPr>
        <p:spPr bwMode="white">
          <a:xfrm>
            <a:off x="1143873" y="1477339"/>
            <a:ext cx="228495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361615-50BE-7D40-88EE-2C718F6DDE8D}"/>
              </a:ext>
            </a:extLst>
          </p:cNvPr>
          <p:cNvSpPr/>
          <p:nvPr/>
        </p:nvSpPr>
        <p:spPr bwMode="white">
          <a:xfrm>
            <a:off x="1134352" y="2029590"/>
            <a:ext cx="238016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5691FD-E699-9918-38D2-AD315E739E9F}"/>
              </a:ext>
            </a:extLst>
          </p:cNvPr>
          <p:cNvSpPr/>
          <p:nvPr/>
        </p:nvSpPr>
        <p:spPr bwMode="white">
          <a:xfrm>
            <a:off x="1143873" y="2581842"/>
            <a:ext cx="228495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01DFED-E6A6-010B-14C1-7AED8B4993EE}"/>
              </a:ext>
            </a:extLst>
          </p:cNvPr>
          <p:cNvSpPr/>
          <p:nvPr/>
        </p:nvSpPr>
        <p:spPr bwMode="white">
          <a:xfrm>
            <a:off x="1134352" y="3134093"/>
            <a:ext cx="238016" cy="209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026E9CC-4264-1D91-7104-E956818B3015}"/>
              </a:ext>
            </a:extLst>
          </p:cNvPr>
          <p:cNvSpPr/>
          <p:nvPr/>
        </p:nvSpPr>
        <p:spPr bwMode="white">
          <a:xfrm>
            <a:off x="1143873" y="3695866"/>
            <a:ext cx="228495" cy="19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C30E3EF-6770-F315-15CC-5F27D0044953}"/>
              </a:ext>
            </a:extLst>
          </p:cNvPr>
          <p:cNvSpPr/>
          <p:nvPr/>
        </p:nvSpPr>
        <p:spPr bwMode="white">
          <a:xfrm>
            <a:off x="334617" y="4219553"/>
            <a:ext cx="3732099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0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074E92-8F00-A758-9C7C-3A4E3795DF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85500"/>
            <a:ext cx="11520000" cy="4439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4A59BA-E163-FD88-3BD7-DF49056D1F75}"/>
              </a:ext>
            </a:extLst>
          </p:cNvPr>
          <p:cNvSpPr/>
          <p:nvPr/>
        </p:nvSpPr>
        <p:spPr bwMode="white">
          <a:xfrm>
            <a:off x="1143001" y="1966747"/>
            <a:ext cx="5822156" cy="552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FE3ED6-6730-9185-1350-EF74CF19D086}"/>
              </a:ext>
            </a:extLst>
          </p:cNvPr>
          <p:cNvSpPr/>
          <p:nvPr/>
        </p:nvSpPr>
        <p:spPr bwMode="white">
          <a:xfrm>
            <a:off x="1271800" y="3433969"/>
            <a:ext cx="8049999" cy="543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AFF7A9A-1C1E-A420-E5AE-021CC3C743E2}"/>
              </a:ext>
            </a:extLst>
          </p:cNvPr>
          <p:cNvSpPr/>
          <p:nvPr/>
        </p:nvSpPr>
        <p:spPr bwMode="white">
          <a:xfrm>
            <a:off x="1143001" y="4901190"/>
            <a:ext cx="5092699" cy="552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img_16777215">
            <a:extLst>
              <a:ext uri="{FF2B5EF4-FFF2-40B4-BE49-F238E27FC236}">
                <a16:creationId xmlns:a16="http://schemas.microsoft.com/office/drawing/2014/main" id="{7A4BB606-DC9D-65D0-6139-04E98B828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1" r="60902"/>
          <a:stretch/>
        </p:blipFill>
        <p:spPr>
          <a:xfrm>
            <a:off x="195139" y="667387"/>
            <a:ext cx="4504100" cy="61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370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A9398A-3E00-7529-6917-9A29183772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223600"/>
            <a:ext cx="11520000" cy="145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B17E48-9F85-FD85-FD76-93B218406B67}"/>
              </a:ext>
            </a:extLst>
          </p:cNvPr>
          <p:cNvSpPr/>
          <p:nvPr/>
        </p:nvSpPr>
        <p:spPr bwMode="white">
          <a:xfrm>
            <a:off x="2070101" y="2007533"/>
            <a:ext cx="647700" cy="443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2CB76318-FF0A-CA02-C0AB-954C48BDBB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680400"/>
            <a:ext cx="11520000" cy="1435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54852B-E92F-AC59-BA25-BA6AAA5A64E6}"/>
              </a:ext>
            </a:extLst>
          </p:cNvPr>
          <p:cNvSpPr/>
          <p:nvPr/>
        </p:nvSpPr>
        <p:spPr bwMode="white">
          <a:xfrm>
            <a:off x="1262280" y="3407528"/>
            <a:ext cx="1075834" cy="382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B17E48-9F85-FD85-FD76-93B218406B67}"/>
              </a:ext>
            </a:extLst>
          </p:cNvPr>
          <p:cNvSpPr/>
          <p:nvPr/>
        </p:nvSpPr>
        <p:spPr bwMode="white">
          <a:xfrm>
            <a:off x="4216400" y="2007533"/>
            <a:ext cx="987433" cy="443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4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B22EFA-E251-43E8-CCC9-2B32530FC7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156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A8EAA0-546E-BC3E-BCFF-802AD24D8911}"/>
              </a:ext>
            </a:extLst>
          </p:cNvPr>
          <p:cNvSpPr/>
          <p:nvPr/>
        </p:nvSpPr>
        <p:spPr bwMode="white">
          <a:xfrm>
            <a:off x="4833027" y="1007404"/>
            <a:ext cx="256961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934988-6516-FA61-6EFA-342C7F46E7EB}"/>
              </a:ext>
            </a:extLst>
          </p:cNvPr>
          <p:cNvSpPr/>
          <p:nvPr/>
        </p:nvSpPr>
        <p:spPr bwMode="white">
          <a:xfrm>
            <a:off x="3253192" y="1550082"/>
            <a:ext cx="256961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8ED890-3644-A2F6-8D71-7E38BA3A2781}"/>
              </a:ext>
            </a:extLst>
          </p:cNvPr>
          <p:cNvSpPr/>
          <p:nvPr/>
        </p:nvSpPr>
        <p:spPr bwMode="white">
          <a:xfrm>
            <a:off x="1663839" y="3149553"/>
            <a:ext cx="247444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48EF19-480A-1D0C-EBD0-17CF768217F0}"/>
              </a:ext>
            </a:extLst>
          </p:cNvPr>
          <p:cNvSpPr/>
          <p:nvPr/>
        </p:nvSpPr>
        <p:spPr bwMode="white">
          <a:xfrm>
            <a:off x="1663839" y="4225388"/>
            <a:ext cx="237926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9878B90-AFA6-3A67-7E67-A3DE96DCDA62}"/>
              </a:ext>
            </a:extLst>
          </p:cNvPr>
          <p:cNvSpPr/>
          <p:nvPr/>
        </p:nvSpPr>
        <p:spPr bwMode="white">
          <a:xfrm>
            <a:off x="1663839" y="5263140"/>
            <a:ext cx="237926" cy="199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5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83AEEC-86A5-A192-50D4-2FB139279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62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23B31E-333D-9220-0836-3B1DDB1C4616}"/>
              </a:ext>
            </a:extLst>
          </p:cNvPr>
          <p:cNvSpPr/>
          <p:nvPr/>
        </p:nvSpPr>
        <p:spPr bwMode="white">
          <a:xfrm>
            <a:off x="1388231" y="3696458"/>
            <a:ext cx="257057" cy="200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7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894B9E-DD0E-0857-279E-1C0DF407C9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82300"/>
            <a:ext cx="11520000" cy="4157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DD34C5-10EB-5DED-34BC-B26807DB2C3F}"/>
              </a:ext>
            </a:extLst>
          </p:cNvPr>
          <p:cNvSpPr/>
          <p:nvPr/>
        </p:nvSpPr>
        <p:spPr bwMode="white">
          <a:xfrm>
            <a:off x="1014743" y="1688007"/>
            <a:ext cx="238016" cy="200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1F61A6-CC74-F715-9FB5-1020532D1F87}"/>
              </a:ext>
            </a:extLst>
          </p:cNvPr>
          <p:cNvSpPr/>
          <p:nvPr/>
        </p:nvSpPr>
        <p:spPr bwMode="white">
          <a:xfrm>
            <a:off x="1024264" y="2212519"/>
            <a:ext cx="218975" cy="200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13DD18-598D-610B-8FF3-57A91D6E8821}"/>
              </a:ext>
            </a:extLst>
          </p:cNvPr>
          <p:cNvSpPr/>
          <p:nvPr/>
        </p:nvSpPr>
        <p:spPr bwMode="white">
          <a:xfrm>
            <a:off x="1024264" y="2737032"/>
            <a:ext cx="218975" cy="200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5F41ED-2643-9CE8-74B2-227CEC3E622F}"/>
              </a:ext>
            </a:extLst>
          </p:cNvPr>
          <p:cNvSpPr/>
          <p:nvPr/>
        </p:nvSpPr>
        <p:spPr bwMode="white">
          <a:xfrm>
            <a:off x="9964165" y="3986325"/>
            <a:ext cx="1028231" cy="92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30044FC-3039-85F3-8B9F-D4591DF65AD8}"/>
              </a:ext>
            </a:extLst>
          </p:cNvPr>
          <p:cNvSpPr/>
          <p:nvPr/>
        </p:nvSpPr>
        <p:spPr bwMode="white">
          <a:xfrm>
            <a:off x="3334600" y="4110301"/>
            <a:ext cx="6343945" cy="553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7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3EEFFF-4C75-9AB0-9E6A-C5BD26B43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34138"/>
          <a:stretch/>
        </p:blipFill>
        <p:spPr>
          <a:xfrm>
            <a:off x="3048001" y="1816267"/>
            <a:ext cx="6406728" cy="2157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C28DAF-700F-A794-F0BD-5514082E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11555"/>
            <a:ext cx="11520000" cy="3459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3020F4-9FFA-A6C9-9056-83496B1BF008}"/>
              </a:ext>
            </a:extLst>
          </p:cNvPr>
          <p:cNvSpPr/>
          <p:nvPr/>
        </p:nvSpPr>
        <p:spPr bwMode="white">
          <a:xfrm>
            <a:off x="10261600" y="755110"/>
            <a:ext cx="1492907" cy="1382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EA8F9F-4B87-4EC3-0318-0489F17AC37F}"/>
              </a:ext>
            </a:extLst>
          </p:cNvPr>
          <p:cNvSpPr/>
          <p:nvPr/>
        </p:nvSpPr>
        <p:spPr bwMode="white">
          <a:xfrm>
            <a:off x="1112132" y="1993449"/>
            <a:ext cx="238016" cy="2001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426610-728D-5BA5-1E63-E9253FF9E90F}"/>
              </a:ext>
            </a:extLst>
          </p:cNvPr>
          <p:cNvSpPr/>
          <p:nvPr/>
        </p:nvSpPr>
        <p:spPr bwMode="white">
          <a:xfrm>
            <a:off x="1102611" y="2470020"/>
            <a:ext cx="257057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E80788-EA9B-5A30-D038-8FB5D017ED2E}"/>
              </a:ext>
            </a:extLst>
          </p:cNvPr>
          <p:cNvSpPr/>
          <p:nvPr/>
        </p:nvSpPr>
        <p:spPr bwMode="white">
          <a:xfrm>
            <a:off x="1112132" y="2956122"/>
            <a:ext cx="238016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BB853C-C2B7-9F4E-5863-68EFC825B8FF}"/>
              </a:ext>
            </a:extLst>
          </p:cNvPr>
          <p:cNvSpPr/>
          <p:nvPr/>
        </p:nvSpPr>
        <p:spPr bwMode="white">
          <a:xfrm>
            <a:off x="1112132" y="3442224"/>
            <a:ext cx="238016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B856F8-59DB-4FC6-C4EB-C2059CA2D181}"/>
              </a:ext>
            </a:extLst>
          </p:cNvPr>
          <p:cNvSpPr/>
          <p:nvPr/>
        </p:nvSpPr>
        <p:spPr bwMode="white">
          <a:xfrm>
            <a:off x="1102611" y="3918794"/>
            <a:ext cx="257057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3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863784-34F9-F748-BDB1-F9C2729088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4" y="1026045"/>
            <a:ext cx="11520000" cy="352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71AED1-8D64-94CB-8C66-058D0688190E}"/>
              </a:ext>
            </a:extLst>
          </p:cNvPr>
          <p:cNvSpPr/>
          <p:nvPr/>
        </p:nvSpPr>
        <p:spPr bwMode="white">
          <a:xfrm>
            <a:off x="1141783" y="1626975"/>
            <a:ext cx="295140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E7575B-9FF4-35C5-23E6-51B7F6B65606}"/>
              </a:ext>
            </a:extLst>
          </p:cNvPr>
          <p:cNvSpPr/>
          <p:nvPr/>
        </p:nvSpPr>
        <p:spPr bwMode="white">
          <a:xfrm>
            <a:off x="4464494" y="1626975"/>
            <a:ext cx="295140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EA15D2-0D27-1F1C-E051-B55573BE744C}"/>
              </a:ext>
            </a:extLst>
          </p:cNvPr>
          <p:cNvSpPr/>
          <p:nvPr/>
        </p:nvSpPr>
        <p:spPr bwMode="white">
          <a:xfrm>
            <a:off x="7796725" y="1626975"/>
            <a:ext cx="295140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81D611-0A8B-B989-0807-39C1CE8D364E}"/>
              </a:ext>
            </a:extLst>
          </p:cNvPr>
          <p:cNvSpPr/>
          <p:nvPr/>
        </p:nvSpPr>
        <p:spPr bwMode="white">
          <a:xfrm>
            <a:off x="1122742" y="3134070"/>
            <a:ext cx="295140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438C36E-3DC9-E51E-71D2-2015A09A5119}"/>
              </a:ext>
            </a:extLst>
          </p:cNvPr>
          <p:cNvSpPr/>
          <p:nvPr/>
        </p:nvSpPr>
        <p:spPr bwMode="white">
          <a:xfrm>
            <a:off x="4464494" y="3134070"/>
            <a:ext cx="295140" cy="26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C756A1-884C-133D-F237-DF8FDA4FF4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931500"/>
            <a:ext cx="11520000" cy="2939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CDAFCDF-0518-6104-7EE0-D59FC18F3E0F}"/>
              </a:ext>
            </a:extLst>
          </p:cNvPr>
          <p:cNvSpPr/>
          <p:nvPr/>
        </p:nvSpPr>
        <p:spPr bwMode="white">
          <a:xfrm>
            <a:off x="8059035" y="1628227"/>
            <a:ext cx="323702" cy="2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0FE338-5618-1605-1D02-286B4E614002}"/>
              </a:ext>
            </a:extLst>
          </p:cNvPr>
          <p:cNvSpPr/>
          <p:nvPr/>
        </p:nvSpPr>
        <p:spPr bwMode="white">
          <a:xfrm>
            <a:off x="4165085" y="1857288"/>
            <a:ext cx="314181" cy="267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943BC66-EBD0-1024-5381-33C050506846}"/>
              </a:ext>
            </a:extLst>
          </p:cNvPr>
          <p:cNvSpPr/>
          <p:nvPr/>
        </p:nvSpPr>
        <p:spPr bwMode="white">
          <a:xfrm>
            <a:off x="4622076" y="3050314"/>
            <a:ext cx="323702" cy="25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C45E52C-1D0A-7182-23DC-4A46D734C585}"/>
              </a:ext>
            </a:extLst>
          </p:cNvPr>
          <p:cNvSpPr/>
          <p:nvPr/>
        </p:nvSpPr>
        <p:spPr bwMode="white">
          <a:xfrm>
            <a:off x="5364688" y="3021681"/>
            <a:ext cx="323702" cy="25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9BE116C-D810-1838-0890-3D19FFDCABFC}"/>
              </a:ext>
            </a:extLst>
          </p:cNvPr>
          <p:cNvSpPr/>
          <p:nvPr/>
        </p:nvSpPr>
        <p:spPr bwMode="white">
          <a:xfrm>
            <a:off x="6488126" y="2993048"/>
            <a:ext cx="314181" cy="2576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2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137947-25E6-E164-5268-61D35A95F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753700"/>
            <a:ext cx="11520000" cy="2922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A14847-9E6B-EF7D-2275-EA578B695E0E}"/>
              </a:ext>
            </a:extLst>
          </p:cNvPr>
          <p:cNvSpPr/>
          <p:nvPr/>
        </p:nvSpPr>
        <p:spPr bwMode="white">
          <a:xfrm>
            <a:off x="1070870" y="1355344"/>
            <a:ext cx="257057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1F5797-D792-0015-4F83-89B4EEBCB601}"/>
              </a:ext>
            </a:extLst>
          </p:cNvPr>
          <p:cNvSpPr/>
          <p:nvPr/>
        </p:nvSpPr>
        <p:spPr bwMode="white">
          <a:xfrm>
            <a:off x="1080390" y="2329435"/>
            <a:ext cx="238016" cy="20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5743AE5-CF57-1B9F-4DB2-C60320D0A7C2}"/>
              </a:ext>
            </a:extLst>
          </p:cNvPr>
          <p:cNvSpPr/>
          <p:nvPr/>
        </p:nvSpPr>
        <p:spPr bwMode="white">
          <a:xfrm>
            <a:off x="1080390" y="2816481"/>
            <a:ext cx="238016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8BFEE5F-EC8C-216E-F258-8C320F8A1F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0" y="3675973"/>
            <a:ext cx="11520000" cy="1582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5B590BD-A71E-206D-C971-347FC6B8E1F9}"/>
              </a:ext>
            </a:extLst>
          </p:cNvPr>
          <p:cNvSpPr/>
          <p:nvPr/>
        </p:nvSpPr>
        <p:spPr bwMode="white">
          <a:xfrm>
            <a:off x="1081440" y="3847573"/>
            <a:ext cx="257057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1578C9-A9C7-9C18-058D-1BA86920D2F6}"/>
              </a:ext>
            </a:extLst>
          </p:cNvPr>
          <p:cNvSpPr/>
          <p:nvPr/>
        </p:nvSpPr>
        <p:spPr bwMode="white">
          <a:xfrm>
            <a:off x="1090961" y="4362374"/>
            <a:ext cx="238016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5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F0D628-6AFD-9529-9FC7-7E5A5E5429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79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84B14F-96B1-9161-6C38-C2A5B0A92971}"/>
              </a:ext>
            </a:extLst>
          </p:cNvPr>
          <p:cNvSpPr/>
          <p:nvPr/>
        </p:nvSpPr>
        <p:spPr bwMode="white">
          <a:xfrm>
            <a:off x="1102611" y="1017559"/>
            <a:ext cx="257057" cy="209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72DC02-F3DA-ED56-B426-D1C602F1F804}"/>
              </a:ext>
            </a:extLst>
          </p:cNvPr>
          <p:cNvSpPr/>
          <p:nvPr/>
        </p:nvSpPr>
        <p:spPr bwMode="white">
          <a:xfrm>
            <a:off x="1102611" y="2056312"/>
            <a:ext cx="257057" cy="20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60083E-C124-AEAF-35C8-8084E47E298F}"/>
              </a:ext>
            </a:extLst>
          </p:cNvPr>
          <p:cNvSpPr/>
          <p:nvPr/>
        </p:nvSpPr>
        <p:spPr bwMode="white">
          <a:xfrm>
            <a:off x="1112132" y="3095066"/>
            <a:ext cx="238016" cy="20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C4042A-CCF2-D7AE-29C4-19AE3576B321}"/>
              </a:ext>
            </a:extLst>
          </p:cNvPr>
          <p:cNvSpPr/>
          <p:nvPr/>
        </p:nvSpPr>
        <p:spPr bwMode="white">
          <a:xfrm>
            <a:off x="1102611" y="4124289"/>
            <a:ext cx="257057" cy="20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F22E56-5401-E4C5-AE46-AEB992286DCA}"/>
              </a:ext>
            </a:extLst>
          </p:cNvPr>
          <p:cNvSpPr/>
          <p:nvPr/>
        </p:nvSpPr>
        <p:spPr bwMode="white">
          <a:xfrm>
            <a:off x="1102611" y="5153513"/>
            <a:ext cx="257057" cy="209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1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1001E3-61B9-25E5-957C-745D9EA7BA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41000"/>
            <a:ext cx="11520000" cy="5194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726BC4-3C3A-D970-E406-ADDE6D48884C}"/>
              </a:ext>
            </a:extLst>
          </p:cNvPr>
          <p:cNvSpPr/>
          <p:nvPr/>
        </p:nvSpPr>
        <p:spPr bwMode="white">
          <a:xfrm>
            <a:off x="1866900" y="3400043"/>
            <a:ext cx="2805959" cy="55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B4835E-0AEE-6519-7AB7-4C3E87776E35}"/>
              </a:ext>
            </a:extLst>
          </p:cNvPr>
          <p:cNvSpPr/>
          <p:nvPr/>
        </p:nvSpPr>
        <p:spPr bwMode="white">
          <a:xfrm>
            <a:off x="2749684" y="4972596"/>
            <a:ext cx="2508115" cy="486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7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FDA91F-3E1B-4D44-604E-CEFB36F587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82300"/>
            <a:ext cx="11520000" cy="4500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57E9AD-7DE0-31F4-F655-0387756E3718}"/>
              </a:ext>
            </a:extLst>
          </p:cNvPr>
          <p:cNvSpPr/>
          <p:nvPr/>
        </p:nvSpPr>
        <p:spPr bwMode="white">
          <a:xfrm>
            <a:off x="2890100" y="1716487"/>
            <a:ext cx="2199486" cy="55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D295F2-93CE-B361-EA81-3B34E278051B}"/>
              </a:ext>
            </a:extLst>
          </p:cNvPr>
          <p:cNvSpPr/>
          <p:nvPr/>
        </p:nvSpPr>
        <p:spPr bwMode="white">
          <a:xfrm>
            <a:off x="3413950" y="2689047"/>
            <a:ext cx="1285289" cy="553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E74BFEE-2A3F-8EB1-61B7-588A2D4FE669}"/>
              </a:ext>
            </a:extLst>
          </p:cNvPr>
          <p:cNvSpPr/>
          <p:nvPr/>
        </p:nvSpPr>
        <p:spPr bwMode="white">
          <a:xfrm>
            <a:off x="3147371" y="4453004"/>
            <a:ext cx="1989818" cy="562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4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2024-01-21T13:26:00Z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