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9" r:id="rId4"/>
    <p:sldId id="268" r:id="rId5"/>
    <p:sldId id="267" r:id="rId6"/>
    <p:sldId id="265" r:id="rId7"/>
    <p:sldId id="263" r:id="rId8"/>
    <p:sldId id="262" r:id="rId9"/>
    <p:sldId id="261" r:id="rId10"/>
    <p:sldId id="260" r:id="rId11"/>
    <p:sldId id="25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3EDD2F-FB8B-1475-5E84-F018ACC98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66400"/>
            <a:ext cx="11520000" cy="4257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20535EF-4288-67BE-EEDA-96D11D472BD3}"/>
              </a:ext>
            </a:extLst>
          </p:cNvPr>
          <p:cNvSpPr/>
          <p:nvPr/>
        </p:nvSpPr>
        <p:spPr bwMode="white">
          <a:xfrm>
            <a:off x="3880462" y="1271148"/>
            <a:ext cx="1143238" cy="447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678F33-D5E7-CD13-F27C-3EE5ADCE3BA2}"/>
              </a:ext>
            </a:extLst>
          </p:cNvPr>
          <p:cNvSpPr/>
          <p:nvPr/>
        </p:nvSpPr>
        <p:spPr bwMode="white">
          <a:xfrm>
            <a:off x="2956958" y="2594923"/>
            <a:ext cx="818776" cy="352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DD5217-C1D5-5E16-ADB7-6DD4EFF6B0C6}"/>
              </a:ext>
            </a:extLst>
          </p:cNvPr>
          <p:cNvSpPr/>
          <p:nvPr/>
        </p:nvSpPr>
        <p:spPr bwMode="white">
          <a:xfrm>
            <a:off x="6174942" y="2661588"/>
            <a:ext cx="1037752" cy="45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4AF770-718E-8703-C543-5C3BC09579C6}"/>
              </a:ext>
            </a:extLst>
          </p:cNvPr>
          <p:cNvSpPr/>
          <p:nvPr/>
        </p:nvSpPr>
        <p:spPr bwMode="white">
          <a:xfrm>
            <a:off x="1709752" y="4128217"/>
            <a:ext cx="980628" cy="371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6CFBBAE-C24F-40CA-071A-89398DA09F79}"/>
              </a:ext>
            </a:extLst>
          </p:cNvPr>
          <p:cNvSpPr/>
          <p:nvPr/>
        </p:nvSpPr>
        <p:spPr bwMode="white">
          <a:xfrm>
            <a:off x="6108297" y="3985363"/>
            <a:ext cx="904462" cy="523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72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873E06-9B2B-ADC7-519F-431A60309D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9" b="22475"/>
          <a:stretch/>
        </p:blipFill>
        <p:spPr>
          <a:xfrm>
            <a:off x="2747600" y="2684100"/>
            <a:ext cx="7323352" cy="1113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7270A7-FD91-C993-DC48-7C600E4BE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0" y="1007700"/>
            <a:ext cx="11520000" cy="2584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8AD8F4-9B18-621A-6A04-ECF23068DE1B}"/>
              </a:ext>
            </a:extLst>
          </p:cNvPr>
          <p:cNvSpPr/>
          <p:nvPr/>
        </p:nvSpPr>
        <p:spPr bwMode="white">
          <a:xfrm>
            <a:off x="1048632" y="1618126"/>
            <a:ext cx="228495" cy="200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AD3B6A-7C1C-9AE1-E08F-C21AFBF64A86}"/>
              </a:ext>
            </a:extLst>
          </p:cNvPr>
          <p:cNvSpPr/>
          <p:nvPr/>
        </p:nvSpPr>
        <p:spPr bwMode="white">
          <a:xfrm>
            <a:off x="6932400" y="1618126"/>
            <a:ext cx="218975" cy="200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460B42-7D35-6EF1-0BDD-93379222A1C1}"/>
              </a:ext>
            </a:extLst>
          </p:cNvPr>
          <p:cNvSpPr/>
          <p:nvPr/>
        </p:nvSpPr>
        <p:spPr bwMode="white">
          <a:xfrm>
            <a:off x="1048632" y="2028256"/>
            <a:ext cx="228495" cy="190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612C876-1213-DE65-068E-624D2759A53F}"/>
              </a:ext>
            </a:extLst>
          </p:cNvPr>
          <p:cNvSpPr/>
          <p:nvPr/>
        </p:nvSpPr>
        <p:spPr bwMode="white">
          <a:xfrm>
            <a:off x="6932400" y="2028256"/>
            <a:ext cx="218975" cy="190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E29016-BDD4-26CE-D75B-E667A6184BF4}"/>
              </a:ext>
            </a:extLst>
          </p:cNvPr>
          <p:cNvSpPr/>
          <p:nvPr/>
        </p:nvSpPr>
        <p:spPr bwMode="white">
          <a:xfrm>
            <a:off x="1048632" y="2438386"/>
            <a:ext cx="228495" cy="190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F704562-2F4E-4765-BE3C-673F4F10628C}"/>
              </a:ext>
            </a:extLst>
          </p:cNvPr>
          <p:cNvSpPr/>
          <p:nvPr/>
        </p:nvSpPr>
        <p:spPr bwMode="white">
          <a:xfrm>
            <a:off x="6932400" y="2438386"/>
            <a:ext cx="218975" cy="190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BD53D15-EBAF-230B-EB15-85C109AD59CA}"/>
              </a:ext>
            </a:extLst>
          </p:cNvPr>
          <p:cNvSpPr/>
          <p:nvPr/>
        </p:nvSpPr>
        <p:spPr bwMode="white">
          <a:xfrm>
            <a:off x="1058152" y="2848517"/>
            <a:ext cx="218975" cy="190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5C46C36-B1F7-0558-6D99-238D0CF80C30}"/>
              </a:ext>
            </a:extLst>
          </p:cNvPr>
          <p:cNvSpPr/>
          <p:nvPr/>
        </p:nvSpPr>
        <p:spPr bwMode="white">
          <a:xfrm>
            <a:off x="6932400" y="2848517"/>
            <a:ext cx="218975" cy="190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5AB9B30-571D-AD80-BE3F-C22E88DDEC5F}"/>
              </a:ext>
            </a:extLst>
          </p:cNvPr>
          <p:cNvSpPr/>
          <p:nvPr/>
        </p:nvSpPr>
        <p:spPr bwMode="white">
          <a:xfrm>
            <a:off x="1048632" y="3249109"/>
            <a:ext cx="228495" cy="200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99416C4-7342-27E3-5AEA-020F387ADEBE}"/>
              </a:ext>
            </a:extLst>
          </p:cNvPr>
          <p:cNvSpPr/>
          <p:nvPr/>
        </p:nvSpPr>
        <p:spPr bwMode="white">
          <a:xfrm>
            <a:off x="6932400" y="3249109"/>
            <a:ext cx="228495" cy="200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16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C13535-8B64-EC96-0C5D-D59F50054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0" y="1223600"/>
            <a:ext cx="11520000" cy="2989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87C09F-E937-9990-210C-342DB209A3F0}"/>
              </a:ext>
            </a:extLst>
          </p:cNvPr>
          <p:cNvSpPr/>
          <p:nvPr/>
        </p:nvSpPr>
        <p:spPr bwMode="white">
          <a:xfrm>
            <a:off x="2286335" y="3458501"/>
            <a:ext cx="856859" cy="257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3D7D22-B256-F84C-DB00-4551A53D0EBA}"/>
              </a:ext>
            </a:extLst>
          </p:cNvPr>
          <p:cNvSpPr/>
          <p:nvPr/>
        </p:nvSpPr>
        <p:spPr bwMode="white">
          <a:xfrm>
            <a:off x="6285013" y="3458501"/>
            <a:ext cx="866380" cy="257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027174-24E3-0AB1-D074-4920507A034F}"/>
              </a:ext>
            </a:extLst>
          </p:cNvPr>
          <p:cNvSpPr/>
          <p:nvPr/>
        </p:nvSpPr>
        <p:spPr bwMode="white">
          <a:xfrm>
            <a:off x="10293211" y="3458501"/>
            <a:ext cx="856860" cy="257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7E3C0E-3409-8C5B-267D-BE5C47DF1DAB}"/>
              </a:ext>
            </a:extLst>
          </p:cNvPr>
          <p:cNvSpPr/>
          <p:nvPr/>
        </p:nvSpPr>
        <p:spPr bwMode="white">
          <a:xfrm>
            <a:off x="2286335" y="3869188"/>
            <a:ext cx="856859" cy="257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8AABEEF-C0D6-3850-92F0-6FCF22F49C0C}"/>
              </a:ext>
            </a:extLst>
          </p:cNvPr>
          <p:cNvSpPr/>
          <p:nvPr/>
        </p:nvSpPr>
        <p:spPr bwMode="white">
          <a:xfrm>
            <a:off x="6285013" y="3869188"/>
            <a:ext cx="866380" cy="257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4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B6194B-0471-4BDC-8825-422A17ACE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9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48ABEA-6EA3-1A9B-0B60-03BE871A9AC0}"/>
              </a:ext>
            </a:extLst>
          </p:cNvPr>
          <p:cNvSpPr/>
          <p:nvPr/>
        </p:nvSpPr>
        <p:spPr bwMode="white">
          <a:xfrm>
            <a:off x="3263801" y="1332005"/>
            <a:ext cx="675966" cy="285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B37538-7550-3841-DB1D-D552766512D9}"/>
              </a:ext>
            </a:extLst>
          </p:cNvPr>
          <p:cNvSpPr/>
          <p:nvPr/>
        </p:nvSpPr>
        <p:spPr bwMode="white">
          <a:xfrm>
            <a:off x="8795305" y="1332005"/>
            <a:ext cx="961586" cy="45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5832EC2-A010-897D-3EF3-D38F3E300938}"/>
              </a:ext>
            </a:extLst>
          </p:cNvPr>
          <p:cNvSpPr/>
          <p:nvPr/>
        </p:nvSpPr>
        <p:spPr bwMode="white">
          <a:xfrm>
            <a:off x="3501818" y="2647072"/>
            <a:ext cx="1075834" cy="524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7CD768-65FD-496E-D926-B1B42DC7535C}"/>
              </a:ext>
            </a:extLst>
          </p:cNvPr>
          <p:cNvSpPr/>
          <p:nvPr/>
        </p:nvSpPr>
        <p:spPr bwMode="white">
          <a:xfrm>
            <a:off x="9004760" y="2647072"/>
            <a:ext cx="961586" cy="524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3DAFBE08-A286-7DBF-14C9-1D07DFEA9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3609548"/>
            <a:ext cx="11520000" cy="2791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133E342-C0AD-0BC4-690B-E51B2B37098A}"/>
              </a:ext>
            </a:extLst>
          </p:cNvPr>
          <p:cNvSpPr/>
          <p:nvPr/>
        </p:nvSpPr>
        <p:spPr bwMode="white">
          <a:xfrm>
            <a:off x="3264009" y="4190656"/>
            <a:ext cx="628363" cy="20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208F459-3A8D-5DBB-7BA8-3913F07F67F3}"/>
              </a:ext>
            </a:extLst>
          </p:cNvPr>
          <p:cNvSpPr/>
          <p:nvPr/>
        </p:nvSpPr>
        <p:spPr bwMode="white">
          <a:xfrm>
            <a:off x="8919282" y="4076491"/>
            <a:ext cx="961586" cy="485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11B4A72-A80E-D6C5-5F90-EA7F4E3691B2}"/>
              </a:ext>
            </a:extLst>
          </p:cNvPr>
          <p:cNvSpPr/>
          <p:nvPr/>
        </p:nvSpPr>
        <p:spPr bwMode="white">
          <a:xfrm>
            <a:off x="3597233" y="5419557"/>
            <a:ext cx="1218644" cy="523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E641E23-3F15-98B2-2946-D2D93BB8F30D}"/>
              </a:ext>
            </a:extLst>
          </p:cNvPr>
          <p:cNvSpPr/>
          <p:nvPr/>
        </p:nvSpPr>
        <p:spPr bwMode="white">
          <a:xfrm>
            <a:off x="9423877" y="5419557"/>
            <a:ext cx="1513785" cy="533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38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DCE316-ACCC-E880-AE7C-77F6D7C2A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39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98D1AB-77DF-88B9-B702-3ECAF50905DA}"/>
              </a:ext>
            </a:extLst>
          </p:cNvPr>
          <p:cNvSpPr/>
          <p:nvPr/>
        </p:nvSpPr>
        <p:spPr bwMode="white">
          <a:xfrm>
            <a:off x="1112132" y="2324747"/>
            <a:ext cx="228495" cy="200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15B2E1-4C05-11DE-DFED-9A7E50AF69E0}"/>
              </a:ext>
            </a:extLst>
          </p:cNvPr>
          <p:cNvSpPr/>
          <p:nvPr/>
        </p:nvSpPr>
        <p:spPr bwMode="white">
          <a:xfrm>
            <a:off x="1102611" y="3135444"/>
            <a:ext cx="247537" cy="200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5967E1-5741-A90C-BFE2-744AC7B45DFC}"/>
              </a:ext>
            </a:extLst>
          </p:cNvPr>
          <p:cNvSpPr/>
          <p:nvPr/>
        </p:nvSpPr>
        <p:spPr bwMode="white">
          <a:xfrm>
            <a:off x="1112132" y="3955679"/>
            <a:ext cx="228495" cy="200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04B3252E-4857-5586-5525-921825AFA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4699612"/>
            <a:ext cx="11520000" cy="1746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D1E618-A222-7A12-2028-39AD98BC7B17}"/>
              </a:ext>
            </a:extLst>
          </p:cNvPr>
          <p:cNvSpPr/>
          <p:nvPr/>
        </p:nvSpPr>
        <p:spPr bwMode="white">
          <a:xfrm>
            <a:off x="1102819" y="4871406"/>
            <a:ext cx="228495" cy="190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E85CB33-CDFC-31D9-79BF-E3F726D6EEC3}"/>
              </a:ext>
            </a:extLst>
          </p:cNvPr>
          <p:cNvSpPr/>
          <p:nvPr/>
        </p:nvSpPr>
        <p:spPr bwMode="white">
          <a:xfrm>
            <a:off x="1102819" y="5701748"/>
            <a:ext cx="228495" cy="190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91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57FABB-AD69-E8CA-E10F-CA2E114BD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1500"/>
            <a:ext cx="11520000" cy="2605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F63BBE-8049-4326-D211-F22E5A209A46}"/>
              </a:ext>
            </a:extLst>
          </p:cNvPr>
          <p:cNvSpPr/>
          <p:nvPr/>
        </p:nvSpPr>
        <p:spPr bwMode="white">
          <a:xfrm>
            <a:off x="3273322" y="1513663"/>
            <a:ext cx="675966" cy="248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5BC2C0-B139-806F-7F99-FE4E31504076}"/>
              </a:ext>
            </a:extLst>
          </p:cNvPr>
          <p:cNvSpPr/>
          <p:nvPr/>
        </p:nvSpPr>
        <p:spPr bwMode="white">
          <a:xfrm>
            <a:off x="2844892" y="1904953"/>
            <a:ext cx="799735" cy="248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227906-E26E-7F29-3C23-13E4F496D9BD}"/>
              </a:ext>
            </a:extLst>
          </p:cNvPr>
          <p:cNvSpPr/>
          <p:nvPr/>
        </p:nvSpPr>
        <p:spPr bwMode="white">
          <a:xfrm>
            <a:off x="3130512" y="2363049"/>
            <a:ext cx="980628" cy="238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6740413-F0EE-0A1D-7412-0E942C851F98}"/>
              </a:ext>
            </a:extLst>
          </p:cNvPr>
          <p:cNvSpPr/>
          <p:nvPr/>
        </p:nvSpPr>
        <p:spPr bwMode="white">
          <a:xfrm>
            <a:off x="4158743" y="2773426"/>
            <a:ext cx="799735" cy="190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3FE84C-07A3-6E66-6DCF-6B5E2DFCD63C}"/>
              </a:ext>
            </a:extLst>
          </p:cNvPr>
          <p:cNvSpPr/>
          <p:nvPr/>
        </p:nvSpPr>
        <p:spPr bwMode="white">
          <a:xfrm>
            <a:off x="4568132" y="3183803"/>
            <a:ext cx="399867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57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79EB8D-A596-574F-F4A5-B3BCBA810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04500"/>
            <a:ext cx="11520000" cy="3798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C38896-EE85-D7DB-9CE0-8C73C5D0A2A4}"/>
              </a:ext>
            </a:extLst>
          </p:cNvPr>
          <p:cNvSpPr/>
          <p:nvPr/>
        </p:nvSpPr>
        <p:spPr bwMode="white">
          <a:xfrm>
            <a:off x="4996561" y="1367625"/>
            <a:ext cx="523636" cy="190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C37BCD-C56C-D1E8-11CC-82691E32F205}"/>
              </a:ext>
            </a:extLst>
          </p:cNvPr>
          <p:cNvSpPr/>
          <p:nvPr/>
        </p:nvSpPr>
        <p:spPr bwMode="white">
          <a:xfrm>
            <a:off x="10813685" y="1367625"/>
            <a:ext cx="418909" cy="190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2B24EE-E76F-D2A6-7965-1A93D603CA2B}"/>
              </a:ext>
            </a:extLst>
          </p:cNvPr>
          <p:cNvSpPr/>
          <p:nvPr/>
        </p:nvSpPr>
        <p:spPr bwMode="white">
          <a:xfrm>
            <a:off x="5244099" y="2207541"/>
            <a:ext cx="704528" cy="238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074375-129A-3894-31D0-99F5C58C11DE}"/>
              </a:ext>
            </a:extLst>
          </p:cNvPr>
          <p:cNvSpPr/>
          <p:nvPr/>
        </p:nvSpPr>
        <p:spPr bwMode="white">
          <a:xfrm>
            <a:off x="10128198" y="2207541"/>
            <a:ext cx="1123438" cy="238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775EF7D-078C-3BA6-A083-295D4EF9E346}"/>
              </a:ext>
            </a:extLst>
          </p:cNvPr>
          <p:cNvSpPr/>
          <p:nvPr/>
        </p:nvSpPr>
        <p:spPr bwMode="white">
          <a:xfrm>
            <a:off x="1826181" y="3037912"/>
            <a:ext cx="504595" cy="200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7CE886D-16A9-7BE7-6321-16C3679213CA}"/>
              </a:ext>
            </a:extLst>
          </p:cNvPr>
          <p:cNvSpPr/>
          <p:nvPr/>
        </p:nvSpPr>
        <p:spPr bwMode="white">
          <a:xfrm>
            <a:off x="6224727" y="3095179"/>
            <a:ext cx="695008" cy="143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D7572F5-EBEF-432C-5CCF-51D9A182C160}"/>
              </a:ext>
            </a:extLst>
          </p:cNvPr>
          <p:cNvSpPr/>
          <p:nvPr/>
        </p:nvSpPr>
        <p:spPr bwMode="white">
          <a:xfrm>
            <a:off x="9280859" y="3457870"/>
            <a:ext cx="609322" cy="200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FF3F57D-335C-CA1B-1AAA-4543D6C7A1CE}"/>
              </a:ext>
            </a:extLst>
          </p:cNvPr>
          <p:cNvSpPr/>
          <p:nvPr/>
        </p:nvSpPr>
        <p:spPr bwMode="white">
          <a:xfrm>
            <a:off x="2616396" y="3925550"/>
            <a:ext cx="666446" cy="200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67A74D4-6A91-4B7B-CB21-1E8012DD64C3}"/>
              </a:ext>
            </a:extLst>
          </p:cNvPr>
          <p:cNvSpPr/>
          <p:nvPr/>
        </p:nvSpPr>
        <p:spPr bwMode="white">
          <a:xfrm>
            <a:off x="2759206" y="4297785"/>
            <a:ext cx="695008" cy="190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F85B171-BFA9-952E-AD66-1AC7CD13900D}"/>
              </a:ext>
            </a:extLst>
          </p:cNvPr>
          <p:cNvSpPr/>
          <p:nvPr/>
        </p:nvSpPr>
        <p:spPr bwMode="white">
          <a:xfrm>
            <a:off x="6853090" y="4297785"/>
            <a:ext cx="714049" cy="190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93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21D03A-0DCD-D9B8-397E-171E662E0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64800"/>
            <a:ext cx="11520000" cy="417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42D369-928C-655D-B9C1-6D04E6BCBB10}"/>
              </a:ext>
            </a:extLst>
          </p:cNvPr>
          <p:cNvSpPr/>
          <p:nvPr/>
        </p:nvSpPr>
        <p:spPr bwMode="white">
          <a:xfrm>
            <a:off x="4739504" y="2492886"/>
            <a:ext cx="1447140" cy="361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762470-AFD1-52CE-C22A-49FF16760D1E}"/>
              </a:ext>
            </a:extLst>
          </p:cNvPr>
          <p:cNvSpPr/>
          <p:nvPr/>
        </p:nvSpPr>
        <p:spPr bwMode="white">
          <a:xfrm>
            <a:off x="3454214" y="3882994"/>
            <a:ext cx="933024" cy="361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64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2024-01-21T16:37:19Z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