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739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1B342BD-35BB-9712-888A-1710CB1ACC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57" b="19253"/>
          <a:stretch/>
        </p:blipFill>
        <p:spPr>
          <a:xfrm>
            <a:off x="3149499" y="2617063"/>
            <a:ext cx="6235610" cy="11215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A44A82F-4AA8-284B-B593-A628055ED1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5" y="892435"/>
            <a:ext cx="11520000" cy="4062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65F1717-FF75-DF54-F1BA-5035E45AE934}"/>
              </a:ext>
            </a:extLst>
          </p:cNvPr>
          <p:cNvSpPr/>
          <p:nvPr/>
        </p:nvSpPr>
        <p:spPr bwMode="white">
          <a:xfrm>
            <a:off x="1296365" y="2199070"/>
            <a:ext cx="3345878" cy="524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F74A94D-3071-AE15-E44D-9076A21A08CA}"/>
              </a:ext>
            </a:extLst>
          </p:cNvPr>
          <p:cNvSpPr/>
          <p:nvPr/>
        </p:nvSpPr>
        <p:spPr bwMode="white">
          <a:xfrm>
            <a:off x="1296366" y="3982578"/>
            <a:ext cx="2841282" cy="496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029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893D2F3-229E-04B3-41C8-76AFE6B21D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672516"/>
            <a:ext cx="11520000" cy="5314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0453DF1-880E-9F1B-D90C-55B1D5C7ED6E}"/>
              </a:ext>
            </a:extLst>
          </p:cNvPr>
          <p:cNvSpPr/>
          <p:nvPr/>
        </p:nvSpPr>
        <p:spPr bwMode="white">
          <a:xfrm>
            <a:off x="1122744" y="1482006"/>
            <a:ext cx="2300726" cy="5237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FB4A2DD-C661-AD90-5BAC-BD49BA71F288}"/>
              </a:ext>
            </a:extLst>
          </p:cNvPr>
          <p:cNvSpPr/>
          <p:nvPr/>
        </p:nvSpPr>
        <p:spPr bwMode="white">
          <a:xfrm>
            <a:off x="1122744" y="3252486"/>
            <a:ext cx="4309586" cy="534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67A61BA-EC88-357E-6FF6-911ECBA6E4C6}"/>
              </a:ext>
            </a:extLst>
          </p:cNvPr>
          <p:cNvSpPr/>
          <p:nvPr/>
        </p:nvSpPr>
        <p:spPr bwMode="white">
          <a:xfrm>
            <a:off x="1243239" y="5043762"/>
            <a:ext cx="4189091" cy="5237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529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2538194-1AFE-1317-40F1-FE9CCA9C0B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96608"/>
            <a:ext cx="11520000" cy="2514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202644E-E700-8C56-A017-B4946A0A0FA7}"/>
              </a:ext>
            </a:extLst>
          </p:cNvPr>
          <p:cNvSpPr/>
          <p:nvPr/>
        </p:nvSpPr>
        <p:spPr bwMode="white">
          <a:xfrm>
            <a:off x="2625917" y="2796819"/>
            <a:ext cx="647404" cy="238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BFE3C23-83E5-96DC-61A6-60F9CB0DE5F0}"/>
              </a:ext>
            </a:extLst>
          </p:cNvPr>
          <p:cNvSpPr/>
          <p:nvPr/>
        </p:nvSpPr>
        <p:spPr bwMode="white">
          <a:xfrm>
            <a:off x="4272991" y="2796819"/>
            <a:ext cx="695008" cy="190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5FF0FF7-CA06-92FB-A87C-19F67F7347B6}"/>
              </a:ext>
            </a:extLst>
          </p:cNvPr>
          <p:cNvSpPr/>
          <p:nvPr/>
        </p:nvSpPr>
        <p:spPr bwMode="white">
          <a:xfrm>
            <a:off x="6015272" y="2796819"/>
            <a:ext cx="761652" cy="190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49F49DB-62B6-0B8C-56CD-9539EE6E4200}"/>
              </a:ext>
            </a:extLst>
          </p:cNvPr>
          <p:cNvSpPr/>
          <p:nvPr/>
        </p:nvSpPr>
        <p:spPr bwMode="white">
          <a:xfrm>
            <a:off x="7605223" y="2796819"/>
            <a:ext cx="714049" cy="190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3BC58E6-F8E1-FF44-316D-958D7EA98C0F}"/>
              </a:ext>
            </a:extLst>
          </p:cNvPr>
          <p:cNvSpPr/>
          <p:nvPr/>
        </p:nvSpPr>
        <p:spPr bwMode="white">
          <a:xfrm>
            <a:off x="1512000" y="3254015"/>
            <a:ext cx="590280" cy="142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033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A49457B-9751-7E18-D84E-B77DE68D93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18815"/>
            <a:ext cx="11520000" cy="4050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072D6EE-6E25-DC32-6EEC-5F925B0A23A0}"/>
              </a:ext>
            </a:extLst>
          </p:cNvPr>
          <p:cNvSpPr/>
          <p:nvPr/>
        </p:nvSpPr>
        <p:spPr bwMode="white">
          <a:xfrm>
            <a:off x="1911867" y="2634501"/>
            <a:ext cx="656925" cy="190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F655D50-77DD-460C-7B02-544B2D0E05B8}"/>
              </a:ext>
            </a:extLst>
          </p:cNvPr>
          <p:cNvSpPr/>
          <p:nvPr/>
        </p:nvSpPr>
        <p:spPr bwMode="white">
          <a:xfrm>
            <a:off x="4806148" y="2586847"/>
            <a:ext cx="399867" cy="190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F51150B-A177-704D-4ECB-44579C885B36}"/>
              </a:ext>
            </a:extLst>
          </p:cNvPr>
          <p:cNvSpPr/>
          <p:nvPr/>
        </p:nvSpPr>
        <p:spPr bwMode="white">
          <a:xfrm>
            <a:off x="7700429" y="2548724"/>
            <a:ext cx="2370645" cy="2573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A33D239-D304-AAC9-497B-0FB79D0716DE}"/>
              </a:ext>
            </a:extLst>
          </p:cNvPr>
          <p:cNvSpPr/>
          <p:nvPr/>
        </p:nvSpPr>
        <p:spPr bwMode="white">
          <a:xfrm>
            <a:off x="1045487" y="3921156"/>
            <a:ext cx="409388" cy="219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95D2AEC-8218-CC47-5776-33C29D922A0F}"/>
              </a:ext>
            </a:extLst>
          </p:cNvPr>
          <p:cNvSpPr/>
          <p:nvPr/>
        </p:nvSpPr>
        <p:spPr bwMode="white">
          <a:xfrm>
            <a:off x="2940099" y="3949748"/>
            <a:ext cx="923504" cy="190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A555234-B2B5-3048-DD46-2D4D0E94B387}"/>
              </a:ext>
            </a:extLst>
          </p:cNvPr>
          <p:cNvSpPr/>
          <p:nvPr/>
        </p:nvSpPr>
        <p:spPr bwMode="white">
          <a:xfrm>
            <a:off x="8005090" y="3949748"/>
            <a:ext cx="1723239" cy="190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714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2024-01-21T16:46:33Z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