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2" r:id="rId4"/>
    <p:sldId id="271" r:id="rId5"/>
    <p:sldId id="270" r:id="rId6"/>
    <p:sldId id="269" r:id="rId7"/>
    <p:sldId id="267" r:id="rId8"/>
    <p:sldId id="266" r:id="rId9"/>
    <p:sldId id="265" r:id="rId10"/>
    <p:sldId id="264" r:id="rId11"/>
    <p:sldId id="262" r:id="rId12"/>
    <p:sldId id="260" r:id="rId13"/>
    <p:sldId id="25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59682D-290D-2654-30B9-548297342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9" y="-16900"/>
            <a:ext cx="11520000" cy="414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6E42E2E-865E-6A26-AE55-7E4A14D2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998205"/>
            <a:ext cx="11520000" cy="2836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C31C3C-30B3-89C8-993C-94A439F5D6D3}"/>
              </a:ext>
            </a:extLst>
          </p:cNvPr>
          <p:cNvSpPr/>
          <p:nvPr/>
        </p:nvSpPr>
        <p:spPr bwMode="white">
          <a:xfrm>
            <a:off x="5184793" y="4103265"/>
            <a:ext cx="238016" cy="191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4FB40F-FF76-BD52-E461-EBF21E7E49CE}"/>
              </a:ext>
            </a:extLst>
          </p:cNvPr>
          <p:cNvSpPr/>
          <p:nvPr/>
        </p:nvSpPr>
        <p:spPr bwMode="white">
          <a:xfrm>
            <a:off x="3309223" y="5067916"/>
            <a:ext cx="456991" cy="181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DFEC6A-A367-401F-5C48-D0F863E3B3E5}"/>
              </a:ext>
            </a:extLst>
          </p:cNvPr>
          <p:cNvSpPr/>
          <p:nvPr/>
        </p:nvSpPr>
        <p:spPr bwMode="white">
          <a:xfrm>
            <a:off x="5089586" y="5526364"/>
            <a:ext cx="199933" cy="20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39AFF2-2AF7-6EF2-9AA0-38736DB99D1A}"/>
              </a:ext>
            </a:extLst>
          </p:cNvPr>
          <p:cNvSpPr/>
          <p:nvPr/>
        </p:nvSpPr>
        <p:spPr bwMode="white">
          <a:xfrm>
            <a:off x="1500297" y="6452810"/>
            <a:ext cx="647404" cy="22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5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3CEB30-1963-0F13-B2B7-10018F0A6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9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0134F47-E6D0-6D2B-8422-C99ED855F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8" y="3799483"/>
            <a:ext cx="11520000" cy="2811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FF7F84-6EDC-DA26-337E-7639282B1990}"/>
              </a:ext>
            </a:extLst>
          </p:cNvPr>
          <p:cNvSpPr/>
          <p:nvPr/>
        </p:nvSpPr>
        <p:spPr bwMode="white">
          <a:xfrm>
            <a:off x="1094978" y="4371388"/>
            <a:ext cx="218975" cy="19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FFD4E4-3411-3CE8-121A-B6178768C0F0}"/>
              </a:ext>
            </a:extLst>
          </p:cNvPr>
          <p:cNvSpPr/>
          <p:nvPr/>
        </p:nvSpPr>
        <p:spPr bwMode="white">
          <a:xfrm>
            <a:off x="1094978" y="4847977"/>
            <a:ext cx="218975" cy="19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B0D25C-7A32-EACD-F847-99A9A724DE10}"/>
              </a:ext>
            </a:extLst>
          </p:cNvPr>
          <p:cNvSpPr/>
          <p:nvPr/>
        </p:nvSpPr>
        <p:spPr bwMode="white">
          <a:xfrm>
            <a:off x="1094978" y="5315033"/>
            <a:ext cx="218975" cy="19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1D7DBC-F1BD-B8C4-A4E5-E66070ECF867}"/>
              </a:ext>
            </a:extLst>
          </p:cNvPr>
          <p:cNvSpPr/>
          <p:nvPr/>
        </p:nvSpPr>
        <p:spPr bwMode="white">
          <a:xfrm>
            <a:off x="1094978" y="5801153"/>
            <a:ext cx="228495" cy="19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522C00-8F2D-404C-2689-1D5B4B9677E7}"/>
              </a:ext>
            </a:extLst>
          </p:cNvPr>
          <p:cNvSpPr/>
          <p:nvPr/>
        </p:nvSpPr>
        <p:spPr bwMode="white">
          <a:xfrm>
            <a:off x="1094978" y="6268210"/>
            <a:ext cx="218975" cy="20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F39150-C3DB-6152-FB1C-684CDF3D9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73458"/>
            <a:ext cx="11520000" cy="336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848F1C-A1A0-8755-C765-1A45E6564E88}"/>
              </a:ext>
            </a:extLst>
          </p:cNvPr>
          <p:cNvSpPr/>
          <p:nvPr/>
        </p:nvSpPr>
        <p:spPr bwMode="white">
          <a:xfrm>
            <a:off x="2576132" y="1909823"/>
            <a:ext cx="3084694" cy="361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1183E0-BAEF-BE2F-AD58-537BEA1D10A0}"/>
              </a:ext>
            </a:extLst>
          </p:cNvPr>
          <p:cNvSpPr/>
          <p:nvPr/>
        </p:nvSpPr>
        <p:spPr bwMode="white">
          <a:xfrm>
            <a:off x="2576132" y="3336490"/>
            <a:ext cx="3812577" cy="541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74A2EE-78D6-F513-9E80-5C2D87FBE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7" b="13090"/>
          <a:stretch/>
        </p:blipFill>
        <p:spPr>
          <a:xfrm>
            <a:off x="3033751" y="2478167"/>
            <a:ext cx="6214467" cy="1306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47B48E-A508-6713-596B-7DEF01EA9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14643"/>
            <a:ext cx="11520000" cy="487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1E7217-6DC3-2D43-0F06-32BB3E5D3E08}"/>
              </a:ext>
            </a:extLst>
          </p:cNvPr>
          <p:cNvSpPr/>
          <p:nvPr/>
        </p:nvSpPr>
        <p:spPr bwMode="white">
          <a:xfrm>
            <a:off x="8317217" y="3065073"/>
            <a:ext cx="1428665" cy="442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075447-7AD6-4F2F-E5C1-535BD79BA3B6}"/>
              </a:ext>
            </a:extLst>
          </p:cNvPr>
          <p:cNvSpPr/>
          <p:nvPr/>
        </p:nvSpPr>
        <p:spPr bwMode="white">
          <a:xfrm>
            <a:off x="2376325" y="3208095"/>
            <a:ext cx="1037752" cy="381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E76A2D-3231-EAE7-6C48-2BC24F7425ED}"/>
              </a:ext>
            </a:extLst>
          </p:cNvPr>
          <p:cNvSpPr/>
          <p:nvPr/>
        </p:nvSpPr>
        <p:spPr bwMode="white">
          <a:xfrm>
            <a:off x="10059499" y="4523891"/>
            <a:ext cx="818776" cy="362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7D67F1-C718-38BE-A897-F48E2E8E9A5F}"/>
              </a:ext>
            </a:extLst>
          </p:cNvPr>
          <p:cNvSpPr/>
          <p:nvPr/>
        </p:nvSpPr>
        <p:spPr bwMode="white">
          <a:xfrm>
            <a:off x="5146838" y="4600169"/>
            <a:ext cx="971107" cy="45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1C4118-4226-5BBF-5C5C-9B21DA63D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53540"/>
            <a:ext cx="11520000" cy="4413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5644F0-FA4D-7923-DBB6-06FBBF178376}"/>
              </a:ext>
            </a:extLst>
          </p:cNvPr>
          <p:cNvSpPr/>
          <p:nvPr/>
        </p:nvSpPr>
        <p:spPr bwMode="white">
          <a:xfrm>
            <a:off x="5356165" y="1258806"/>
            <a:ext cx="1332892" cy="524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26907A-DC93-1B84-7CC7-F3E4A85F8DEA}"/>
              </a:ext>
            </a:extLst>
          </p:cNvPr>
          <p:cNvSpPr/>
          <p:nvPr/>
        </p:nvSpPr>
        <p:spPr bwMode="white">
          <a:xfrm>
            <a:off x="1195636" y="2717407"/>
            <a:ext cx="1037752" cy="36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7F6E4A-321A-723A-248F-4F407C7F891B}"/>
              </a:ext>
            </a:extLst>
          </p:cNvPr>
          <p:cNvSpPr/>
          <p:nvPr/>
        </p:nvSpPr>
        <p:spPr bwMode="white">
          <a:xfrm>
            <a:off x="5917884" y="2717407"/>
            <a:ext cx="1494743" cy="524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C1EEEA-8E64-36E0-AB6E-5903D976691F}"/>
              </a:ext>
            </a:extLst>
          </p:cNvPr>
          <p:cNvSpPr/>
          <p:nvPr/>
        </p:nvSpPr>
        <p:spPr bwMode="white">
          <a:xfrm>
            <a:off x="9888000" y="2717407"/>
            <a:ext cx="1704198" cy="524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91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68D391-76DC-E9D7-D9C6-9B612F71D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4643"/>
            <a:ext cx="11520000" cy="5086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5AD4D2-2882-4C53-0A53-F8681D171F62}"/>
              </a:ext>
            </a:extLst>
          </p:cNvPr>
          <p:cNvSpPr/>
          <p:nvPr/>
        </p:nvSpPr>
        <p:spPr bwMode="white">
          <a:xfrm>
            <a:off x="1112132" y="3339123"/>
            <a:ext cx="228495" cy="200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F90994-C377-FF6C-67AF-E0AAEE093EAD}"/>
              </a:ext>
            </a:extLst>
          </p:cNvPr>
          <p:cNvSpPr/>
          <p:nvPr/>
        </p:nvSpPr>
        <p:spPr bwMode="white">
          <a:xfrm>
            <a:off x="1121652" y="3844010"/>
            <a:ext cx="218975" cy="190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29C303-CA0E-3D53-0932-B58D393219A1}"/>
              </a:ext>
            </a:extLst>
          </p:cNvPr>
          <p:cNvSpPr/>
          <p:nvPr/>
        </p:nvSpPr>
        <p:spPr bwMode="white">
          <a:xfrm>
            <a:off x="1112132" y="4339370"/>
            <a:ext cx="228495" cy="190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D07DEB-E8CD-4FAA-AF4C-5CB9C8200B34}"/>
              </a:ext>
            </a:extLst>
          </p:cNvPr>
          <p:cNvSpPr/>
          <p:nvPr/>
        </p:nvSpPr>
        <p:spPr bwMode="white">
          <a:xfrm>
            <a:off x="1121652" y="4844256"/>
            <a:ext cx="218975" cy="190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EBAB3E-B135-1FE1-B3DD-19F1A6D7FDE7}"/>
              </a:ext>
            </a:extLst>
          </p:cNvPr>
          <p:cNvSpPr/>
          <p:nvPr/>
        </p:nvSpPr>
        <p:spPr bwMode="white">
          <a:xfrm>
            <a:off x="1112132" y="5349142"/>
            <a:ext cx="228495" cy="190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1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0090C0-821A-6D9E-B7A4-E4AA18248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753539"/>
            <a:ext cx="11520000" cy="157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7BFF241-3491-DCD3-2491-2CC141FE3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2" y="2326700"/>
            <a:ext cx="11520000" cy="3026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903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0282C7-1B11-1724-9FD8-0D329DD29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34562"/>
            <a:ext cx="11520000" cy="5214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0527D0-99EA-D5E5-0E5A-51DD09FF2E35}"/>
              </a:ext>
            </a:extLst>
          </p:cNvPr>
          <p:cNvSpPr/>
          <p:nvPr/>
        </p:nvSpPr>
        <p:spPr bwMode="white">
          <a:xfrm>
            <a:off x="957619" y="1034770"/>
            <a:ext cx="228495" cy="19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E3FA75-250A-20BB-A241-6A7DA7DAA7AE}"/>
              </a:ext>
            </a:extLst>
          </p:cNvPr>
          <p:cNvSpPr/>
          <p:nvPr/>
        </p:nvSpPr>
        <p:spPr bwMode="white">
          <a:xfrm>
            <a:off x="957619" y="2054883"/>
            <a:ext cx="238016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AFEE29-1264-9023-A3DB-AFC5FAEA454C}"/>
              </a:ext>
            </a:extLst>
          </p:cNvPr>
          <p:cNvSpPr/>
          <p:nvPr/>
        </p:nvSpPr>
        <p:spPr bwMode="white">
          <a:xfrm>
            <a:off x="957619" y="3084529"/>
            <a:ext cx="228495" cy="19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68D41F-FF56-C6F2-01ED-61A8477527F7}"/>
              </a:ext>
            </a:extLst>
          </p:cNvPr>
          <p:cNvSpPr/>
          <p:nvPr/>
        </p:nvSpPr>
        <p:spPr bwMode="white">
          <a:xfrm>
            <a:off x="967140" y="4104642"/>
            <a:ext cx="218975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31F5956-8E86-F5E8-EFC8-FD1BE40D4ABC}"/>
              </a:ext>
            </a:extLst>
          </p:cNvPr>
          <p:cNvSpPr/>
          <p:nvPr/>
        </p:nvSpPr>
        <p:spPr bwMode="white">
          <a:xfrm>
            <a:off x="957619" y="5134288"/>
            <a:ext cx="247537" cy="19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C503EA-C802-3EDE-52F8-7C6DF0D01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88263"/>
            <a:ext cx="11520000" cy="464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CC81CD-7AD7-D35B-3476-C4D6EBA1FF92}"/>
              </a:ext>
            </a:extLst>
          </p:cNvPr>
          <p:cNvSpPr/>
          <p:nvPr/>
        </p:nvSpPr>
        <p:spPr bwMode="white">
          <a:xfrm>
            <a:off x="1112132" y="3551916"/>
            <a:ext cx="228495" cy="20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3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542994-C547-54D5-109B-3F8D05E85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62825"/>
            <a:ext cx="11520000" cy="4062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2D7333-D766-056C-2D17-4A88353E09A5}"/>
              </a:ext>
            </a:extLst>
          </p:cNvPr>
          <p:cNvSpPr/>
          <p:nvPr/>
        </p:nvSpPr>
        <p:spPr bwMode="white">
          <a:xfrm>
            <a:off x="957619" y="1405887"/>
            <a:ext cx="238016" cy="200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76D1BB-D744-69CB-4944-390E30887122}"/>
              </a:ext>
            </a:extLst>
          </p:cNvPr>
          <p:cNvSpPr/>
          <p:nvPr/>
        </p:nvSpPr>
        <p:spPr bwMode="white">
          <a:xfrm>
            <a:off x="967140" y="2426397"/>
            <a:ext cx="218975" cy="200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907E77-FC01-3C8E-7F32-0E44CCE0E1D7}"/>
              </a:ext>
            </a:extLst>
          </p:cNvPr>
          <p:cNvSpPr/>
          <p:nvPr/>
        </p:nvSpPr>
        <p:spPr bwMode="white">
          <a:xfrm>
            <a:off x="967140" y="4448344"/>
            <a:ext cx="218975" cy="190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8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2024-01-21T16:44:45Z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