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70" r:id="rId4"/>
    <p:sldId id="269" r:id="rId5"/>
    <p:sldId id="268" r:id="rId6"/>
    <p:sldId id="267" r:id="rId7"/>
    <p:sldId id="266" r:id="rId8"/>
    <p:sldId id="265" r:id="rId9"/>
    <p:sldId id="263" r:id="rId10"/>
    <p:sldId id="262" r:id="rId11"/>
    <p:sldId id="261" r:id="rId12"/>
    <p:sldId id="260" r:id="rId13"/>
    <p:sldId id="259" r:id="rId14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629" y="8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5ACB345-396A-0D4E-E8F4-0B0522882C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939120"/>
            <a:ext cx="11520000" cy="36294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B2D9606-48FD-E6F1-AF12-083A7E70B409}"/>
              </a:ext>
            </a:extLst>
          </p:cNvPr>
          <p:cNvSpPr/>
          <p:nvPr/>
        </p:nvSpPr>
        <p:spPr bwMode="white">
          <a:xfrm>
            <a:off x="957619" y="1701202"/>
            <a:ext cx="247537" cy="2000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B5B2F5F-CF19-D6D8-2233-C3B802626BCD}"/>
              </a:ext>
            </a:extLst>
          </p:cNvPr>
          <p:cNvSpPr/>
          <p:nvPr/>
        </p:nvSpPr>
        <p:spPr bwMode="white">
          <a:xfrm>
            <a:off x="957619" y="2310869"/>
            <a:ext cx="247537" cy="190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B02DDC3-E1CB-499A-E1B8-C7AAE1107B42}"/>
              </a:ext>
            </a:extLst>
          </p:cNvPr>
          <p:cNvSpPr/>
          <p:nvPr/>
        </p:nvSpPr>
        <p:spPr bwMode="white">
          <a:xfrm>
            <a:off x="957619" y="2911009"/>
            <a:ext cx="228495" cy="190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A8794DB-A5AE-F16D-15EA-837CBBB83B8E}"/>
              </a:ext>
            </a:extLst>
          </p:cNvPr>
          <p:cNvSpPr/>
          <p:nvPr/>
        </p:nvSpPr>
        <p:spPr bwMode="white">
          <a:xfrm>
            <a:off x="957619" y="3501623"/>
            <a:ext cx="238016" cy="2095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E0CD7D1-56F4-DBC1-2C26-DE3F6494C51F}"/>
              </a:ext>
            </a:extLst>
          </p:cNvPr>
          <p:cNvSpPr/>
          <p:nvPr/>
        </p:nvSpPr>
        <p:spPr bwMode="white">
          <a:xfrm>
            <a:off x="957619" y="4111289"/>
            <a:ext cx="238016" cy="190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132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B0949C3-5277-F96B-506A-1A5B570BB3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07501"/>
            <a:ext cx="11496720" cy="63911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16DC3F2-2624-1651-5156-A4A0EE98D9B6}"/>
              </a:ext>
            </a:extLst>
          </p:cNvPr>
          <p:cNvSpPr/>
          <p:nvPr/>
        </p:nvSpPr>
        <p:spPr bwMode="white">
          <a:xfrm>
            <a:off x="5129713" y="3612329"/>
            <a:ext cx="199529" cy="1711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345A32D-D2B4-C2C8-1E4F-6BC9C8C9F7FE}"/>
              </a:ext>
            </a:extLst>
          </p:cNvPr>
          <p:cNvSpPr/>
          <p:nvPr/>
        </p:nvSpPr>
        <p:spPr bwMode="white">
          <a:xfrm>
            <a:off x="1414657" y="3745479"/>
            <a:ext cx="209031" cy="1711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96F80DE-B865-26F5-297E-6C1527389FFD}"/>
              </a:ext>
            </a:extLst>
          </p:cNvPr>
          <p:cNvSpPr/>
          <p:nvPr/>
        </p:nvSpPr>
        <p:spPr bwMode="white">
          <a:xfrm>
            <a:off x="9823416" y="4373185"/>
            <a:ext cx="237535" cy="1711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930436E-FFB8-69FC-7B2B-F5C35C83C745}"/>
              </a:ext>
            </a:extLst>
          </p:cNvPr>
          <p:cNvSpPr/>
          <p:nvPr/>
        </p:nvSpPr>
        <p:spPr bwMode="white">
          <a:xfrm>
            <a:off x="9348344" y="5105508"/>
            <a:ext cx="237535" cy="1807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218122D-ABD1-CE82-8F03-EBD9D3413BB3}"/>
              </a:ext>
            </a:extLst>
          </p:cNvPr>
          <p:cNvSpPr/>
          <p:nvPr/>
        </p:nvSpPr>
        <p:spPr bwMode="white">
          <a:xfrm>
            <a:off x="1509671" y="5533490"/>
            <a:ext cx="228033" cy="1711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E514276-0A9B-FC6D-C3D6-0AD8577111E2}"/>
              </a:ext>
            </a:extLst>
          </p:cNvPr>
          <p:cNvSpPr/>
          <p:nvPr/>
        </p:nvSpPr>
        <p:spPr bwMode="white">
          <a:xfrm>
            <a:off x="4949187" y="6104131"/>
            <a:ext cx="180527" cy="1711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586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C19E9A0-EC0F-01D5-4A95-A23CDA5B1A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9" y="152399"/>
            <a:ext cx="11329081" cy="65416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67FCF12-6E6C-7218-8067-3FAA5EB072E9}"/>
              </a:ext>
            </a:extLst>
          </p:cNvPr>
          <p:cNvSpPr/>
          <p:nvPr/>
        </p:nvSpPr>
        <p:spPr bwMode="white">
          <a:xfrm>
            <a:off x="3215677" y="995875"/>
            <a:ext cx="243434" cy="1968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27ED900-EB00-49D4-4047-B5B3F0323FB8}"/>
              </a:ext>
            </a:extLst>
          </p:cNvPr>
          <p:cNvSpPr/>
          <p:nvPr/>
        </p:nvSpPr>
        <p:spPr bwMode="white">
          <a:xfrm>
            <a:off x="2953515" y="2176743"/>
            <a:ext cx="234071" cy="1968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35EBCFB-4AC3-0191-CC94-D4DCF186C959}"/>
              </a:ext>
            </a:extLst>
          </p:cNvPr>
          <p:cNvSpPr/>
          <p:nvPr/>
        </p:nvSpPr>
        <p:spPr bwMode="white">
          <a:xfrm>
            <a:off x="2429194" y="3957416"/>
            <a:ext cx="224708" cy="1874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D39401B-DFFA-B1C4-5D79-57A5A4BDC0AE}"/>
              </a:ext>
            </a:extLst>
          </p:cNvPr>
          <p:cNvSpPr/>
          <p:nvPr/>
        </p:nvSpPr>
        <p:spPr bwMode="white">
          <a:xfrm>
            <a:off x="3000330" y="4538477"/>
            <a:ext cx="234071" cy="1968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363285D-83DF-89B3-5408-236F1BA0701F}"/>
              </a:ext>
            </a:extLst>
          </p:cNvPr>
          <p:cNvSpPr/>
          <p:nvPr/>
        </p:nvSpPr>
        <p:spPr bwMode="white">
          <a:xfrm>
            <a:off x="2429194" y="5138284"/>
            <a:ext cx="224708" cy="1874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64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AE7E8BB-67E8-660A-37E5-07CE7D15D7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43" b="11653"/>
          <a:stretch/>
        </p:blipFill>
        <p:spPr>
          <a:xfrm>
            <a:off x="2783160" y="2539320"/>
            <a:ext cx="7092360" cy="12080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132FE0B-3444-F32D-61BD-1032D95964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893400"/>
            <a:ext cx="11520000" cy="44098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A85442F-6100-77E2-848D-77B97DA09D49}"/>
              </a:ext>
            </a:extLst>
          </p:cNvPr>
          <p:cNvSpPr/>
          <p:nvPr/>
        </p:nvSpPr>
        <p:spPr bwMode="white">
          <a:xfrm>
            <a:off x="1102611" y="1712500"/>
            <a:ext cx="247537" cy="1904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49F9556-7ED9-F2B7-9156-CEF89F12E027}"/>
              </a:ext>
            </a:extLst>
          </p:cNvPr>
          <p:cNvSpPr/>
          <p:nvPr/>
        </p:nvSpPr>
        <p:spPr bwMode="white">
          <a:xfrm>
            <a:off x="1112132" y="2998296"/>
            <a:ext cx="228495" cy="2000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6832586-CE86-D394-7E5F-CE272CEF4406}"/>
              </a:ext>
            </a:extLst>
          </p:cNvPr>
          <p:cNvSpPr/>
          <p:nvPr/>
        </p:nvSpPr>
        <p:spPr bwMode="white">
          <a:xfrm>
            <a:off x="1112132" y="4284093"/>
            <a:ext cx="228495" cy="1904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739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1A7D43F-16AB-F5BC-4665-078985ADEE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1396320"/>
            <a:ext cx="11520000" cy="26425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C2C866B-F5A2-9FD0-AA4A-EC5A963D30D8}"/>
              </a:ext>
            </a:extLst>
          </p:cNvPr>
          <p:cNvSpPr/>
          <p:nvPr/>
        </p:nvSpPr>
        <p:spPr bwMode="white">
          <a:xfrm>
            <a:off x="957619" y="1663440"/>
            <a:ext cx="247537" cy="190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009336B-69F9-32A0-9DD8-851BC2389027}"/>
              </a:ext>
            </a:extLst>
          </p:cNvPr>
          <p:cNvSpPr/>
          <p:nvPr/>
        </p:nvSpPr>
        <p:spPr bwMode="white">
          <a:xfrm>
            <a:off x="957619" y="2941800"/>
            <a:ext cx="238016" cy="200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962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21659DD-E92A-CC7B-329F-D656AD9B23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40" y="1122000"/>
            <a:ext cx="11520000" cy="40712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26F1499-62F6-D674-F6A4-6B808D74CF83}"/>
              </a:ext>
            </a:extLst>
          </p:cNvPr>
          <p:cNvSpPr/>
          <p:nvPr/>
        </p:nvSpPr>
        <p:spPr bwMode="white">
          <a:xfrm>
            <a:off x="1194051" y="2247069"/>
            <a:ext cx="247537" cy="1906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D156207-7BA7-3AD4-F90E-03CD7A101E43}"/>
              </a:ext>
            </a:extLst>
          </p:cNvPr>
          <p:cNvSpPr/>
          <p:nvPr/>
        </p:nvSpPr>
        <p:spPr bwMode="white">
          <a:xfrm>
            <a:off x="1194051" y="4201639"/>
            <a:ext cx="247537" cy="2002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521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E46E299-F1A1-E81C-7872-E8B231BBDC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908640"/>
            <a:ext cx="11520000" cy="47772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67FD949-C251-E4F2-6CD1-B3698F25F085}"/>
              </a:ext>
            </a:extLst>
          </p:cNvPr>
          <p:cNvSpPr/>
          <p:nvPr/>
        </p:nvSpPr>
        <p:spPr bwMode="white">
          <a:xfrm>
            <a:off x="957619" y="1261453"/>
            <a:ext cx="228495" cy="190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F613AD8-95BC-F35B-BE62-40292BCF610C}"/>
              </a:ext>
            </a:extLst>
          </p:cNvPr>
          <p:cNvSpPr/>
          <p:nvPr/>
        </p:nvSpPr>
        <p:spPr bwMode="white">
          <a:xfrm>
            <a:off x="957619" y="2901561"/>
            <a:ext cx="247537" cy="190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9D24BED-EB7E-0D6D-B460-6AA3683D9923}"/>
              </a:ext>
            </a:extLst>
          </p:cNvPr>
          <p:cNvSpPr/>
          <p:nvPr/>
        </p:nvSpPr>
        <p:spPr bwMode="white">
          <a:xfrm>
            <a:off x="957619" y="4551204"/>
            <a:ext cx="228495" cy="190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484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4FB618F-39A0-2B8C-C463-C5BC9DA8F1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00" y="192359"/>
            <a:ext cx="11329080" cy="61802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BCF0621-1233-4E7B-655F-86B087523DC8}"/>
              </a:ext>
            </a:extLst>
          </p:cNvPr>
          <p:cNvSpPr/>
          <p:nvPr/>
        </p:nvSpPr>
        <p:spPr bwMode="white">
          <a:xfrm>
            <a:off x="1252067" y="2008973"/>
            <a:ext cx="224708" cy="1966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8E0B8A8-8E31-14D9-0411-F9FA473D2F4F}"/>
              </a:ext>
            </a:extLst>
          </p:cNvPr>
          <p:cNvSpPr/>
          <p:nvPr/>
        </p:nvSpPr>
        <p:spPr bwMode="white">
          <a:xfrm>
            <a:off x="1242703" y="2570814"/>
            <a:ext cx="243434" cy="1966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D069FB3-69C9-4AB8-BD98-4E21B7EBB315}"/>
              </a:ext>
            </a:extLst>
          </p:cNvPr>
          <p:cNvSpPr/>
          <p:nvPr/>
        </p:nvSpPr>
        <p:spPr bwMode="white">
          <a:xfrm>
            <a:off x="1252067" y="3142017"/>
            <a:ext cx="224708" cy="1872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E45697C-BEC6-93EC-3419-D48EFE8C3177}"/>
              </a:ext>
            </a:extLst>
          </p:cNvPr>
          <p:cNvSpPr/>
          <p:nvPr/>
        </p:nvSpPr>
        <p:spPr bwMode="white">
          <a:xfrm>
            <a:off x="1261430" y="4275060"/>
            <a:ext cx="215346" cy="1872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99F32A7-E320-9964-2EBC-8F8CD6732E56}"/>
              </a:ext>
            </a:extLst>
          </p:cNvPr>
          <p:cNvSpPr/>
          <p:nvPr/>
        </p:nvSpPr>
        <p:spPr bwMode="white">
          <a:xfrm>
            <a:off x="1252067" y="5398740"/>
            <a:ext cx="224708" cy="1872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3275E05-F074-3FEA-900D-635065FF6A32}"/>
              </a:ext>
            </a:extLst>
          </p:cNvPr>
          <p:cNvSpPr/>
          <p:nvPr/>
        </p:nvSpPr>
        <p:spPr bwMode="white">
          <a:xfrm>
            <a:off x="1242703" y="5969944"/>
            <a:ext cx="243434" cy="1872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538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54E4E15-F207-ACBA-91F5-82C514130C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80" y="167091"/>
            <a:ext cx="11520000" cy="3522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07C1960-87FF-8F3B-2FA3-789EEA27FE8A}"/>
              </a:ext>
            </a:extLst>
          </p:cNvPr>
          <p:cNvSpPr/>
          <p:nvPr/>
        </p:nvSpPr>
        <p:spPr bwMode="white">
          <a:xfrm>
            <a:off x="1399670" y="1570189"/>
            <a:ext cx="4132450" cy="5076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565ED61C-DBD6-242E-F6E8-369C0AFED227}"/>
              </a:ext>
            </a:extLst>
          </p:cNvPr>
          <p:cNvSpPr/>
          <p:nvPr/>
        </p:nvSpPr>
        <p:spPr bwMode="white">
          <a:xfrm>
            <a:off x="1399670" y="3040102"/>
            <a:ext cx="6036098" cy="5249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img_16777215">
            <a:extLst>
              <a:ext uri="{FF2B5EF4-FFF2-40B4-BE49-F238E27FC236}">
                <a16:creationId xmlns:a16="http://schemas.microsoft.com/office/drawing/2014/main" id="{1CF1D70B-17DF-12EC-FFA4-1D8EA699C5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80" y="3689155"/>
            <a:ext cx="11520000" cy="30926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409A38B5-3E96-5B82-8C2B-EC0B0F3AB651}"/>
              </a:ext>
            </a:extLst>
          </p:cNvPr>
          <p:cNvSpPr/>
          <p:nvPr/>
        </p:nvSpPr>
        <p:spPr bwMode="white">
          <a:xfrm>
            <a:off x="1409399" y="4510042"/>
            <a:ext cx="3330241" cy="4497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13AAD102-6AE4-DDF4-5521-72837226AAC9}"/>
              </a:ext>
            </a:extLst>
          </p:cNvPr>
          <p:cNvSpPr/>
          <p:nvPr/>
        </p:nvSpPr>
        <p:spPr bwMode="white">
          <a:xfrm>
            <a:off x="1418918" y="5989548"/>
            <a:ext cx="5347641" cy="5552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676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EFA95DB-29E8-2CF4-5BD1-8D7355EDB9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71480"/>
            <a:ext cx="11520000" cy="40381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979D2D3-FA1F-6CBD-9FEB-DACDE84D410F}"/>
              </a:ext>
            </a:extLst>
          </p:cNvPr>
          <p:cNvSpPr/>
          <p:nvPr/>
        </p:nvSpPr>
        <p:spPr bwMode="white">
          <a:xfrm>
            <a:off x="1112132" y="2114369"/>
            <a:ext cx="228495" cy="2000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0598208-9AD8-CF74-5E3A-22CDCCCCFB13}"/>
              </a:ext>
            </a:extLst>
          </p:cNvPr>
          <p:cNvSpPr/>
          <p:nvPr/>
        </p:nvSpPr>
        <p:spPr bwMode="white">
          <a:xfrm>
            <a:off x="1112132" y="2695336"/>
            <a:ext cx="228495" cy="2000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64237AB-8730-4715-5CB5-DF582ACB76E6}"/>
              </a:ext>
            </a:extLst>
          </p:cNvPr>
          <p:cNvSpPr/>
          <p:nvPr/>
        </p:nvSpPr>
        <p:spPr bwMode="white">
          <a:xfrm>
            <a:off x="1112132" y="3276302"/>
            <a:ext cx="228495" cy="190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7D785F7-611B-94D7-E8DE-168953E25832}"/>
              </a:ext>
            </a:extLst>
          </p:cNvPr>
          <p:cNvSpPr/>
          <p:nvPr/>
        </p:nvSpPr>
        <p:spPr bwMode="white">
          <a:xfrm>
            <a:off x="1102611" y="3847745"/>
            <a:ext cx="247537" cy="190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BCED48A-55F0-6342-A4A8-B5D90EB3A55D}"/>
              </a:ext>
            </a:extLst>
          </p:cNvPr>
          <p:cNvSpPr/>
          <p:nvPr/>
        </p:nvSpPr>
        <p:spPr bwMode="white">
          <a:xfrm>
            <a:off x="1102611" y="4419187"/>
            <a:ext cx="247537" cy="190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22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8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2024-01-21T16:41:16Z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