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036E38-2A69-8ACA-9093-9B4DD07B4D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0" y="106000"/>
            <a:ext cx="9546000" cy="6716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241906-5078-72E8-58AA-DCC98C825AD9}"/>
              </a:ext>
            </a:extLst>
          </p:cNvPr>
          <p:cNvSpPr/>
          <p:nvPr/>
        </p:nvSpPr>
        <p:spPr bwMode="white">
          <a:xfrm>
            <a:off x="1574380" y="2276356"/>
            <a:ext cx="331349" cy="32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61B493-C260-7C7E-080A-0059C127B15D}"/>
              </a:ext>
            </a:extLst>
          </p:cNvPr>
          <p:cNvSpPr/>
          <p:nvPr/>
        </p:nvSpPr>
        <p:spPr bwMode="white">
          <a:xfrm>
            <a:off x="1574380" y="3239205"/>
            <a:ext cx="331349" cy="30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166C3E-1169-D64D-F8ED-FCD8FC09578A}"/>
              </a:ext>
            </a:extLst>
          </p:cNvPr>
          <p:cNvSpPr/>
          <p:nvPr/>
        </p:nvSpPr>
        <p:spPr bwMode="white">
          <a:xfrm>
            <a:off x="1566490" y="4202055"/>
            <a:ext cx="355015" cy="30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0D857A-84A6-CD2C-17F0-F28A60AC6122}"/>
              </a:ext>
            </a:extLst>
          </p:cNvPr>
          <p:cNvSpPr/>
          <p:nvPr/>
        </p:nvSpPr>
        <p:spPr bwMode="white">
          <a:xfrm>
            <a:off x="1566490" y="5149120"/>
            <a:ext cx="355015" cy="31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C2F5E01-38C8-9BE3-5056-71917D4DC819}"/>
              </a:ext>
            </a:extLst>
          </p:cNvPr>
          <p:cNvSpPr/>
          <p:nvPr/>
        </p:nvSpPr>
        <p:spPr bwMode="white">
          <a:xfrm>
            <a:off x="1582269" y="6119861"/>
            <a:ext cx="315570" cy="30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45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EA55E9-0262-2AD8-3DED-0838D44B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0" y="182200"/>
            <a:ext cx="11197000" cy="6548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786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98D82732-28C3-4469-D75F-B48CAE8537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07" b="64043"/>
          <a:stretch/>
        </p:blipFill>
        <p:spPr>
          <a:xfrm>
            <a:off x="2531700" y="1845900"/>
            <a:ext cx="7425100" cy="998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687" y="3471126"/>
            <a:ext cx="4142764" cy="817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260A18-9F59-FCEC-AC3A-BA02CF8D35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7" y="116931"/>
            <a:ext cx="10971615" cy="6744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679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BA014C-1038-F7BB-EFD7-4212CD3962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2" y="5979"/>
            <a:ext cx="9304860" cy="6946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00E9C34-0EF2-C74E-42B0-2E608EE6B3E7}"/>
              </a:ext>
            </a:extLst>
          </p:cNvPr>
          <p:cNvSpPr/>
          <p:nvPr/>
        </p:nvSpPr>
        <p:spPr bwMode="white">
          <a:xfrm>
            <a:off x="3878861" y="2213013"/>
            <a:ext cx="1931630" cy="889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C505D8-270C-55AD-6376-60DF0C682252}"/>
              </a:ext>
            </a:extLst>
          </p:cNvPr>
          <p:cNvSpPr/>
          <p:nvPr/>
        </p:nvSpPr>
        <p:spPr bwMode="white">
          <a:xfrm>
            <a:off x="3878860" y="5085632"/>
            <a:ext cx="1931631" cy="863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6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95EF67-73F3-9D0B-FBD8-6602D111DE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3" y="151654"/>
            <a:ext cx="10936891" cy="6786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50763B3-FECE-17F4-E08D-D547C69453EB}"/>
              </a:ext>
            </a:extLst>
          </p:cNvPr>
          <p:cNvSpPr/>
          <p:nvPr/>
        </p:nvSpPr>
        <p:spPr bwMode="white">
          <a:xfrm>
            <a:off x="4184229" y="1323565"/>
            <a:ext cx="3200419" cy="829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EFEC57-0960-33DE-C0B5-41F8E16CE084}"/>
              </a:ext>
            </a:extLst>
          </p:cNvPr>
          <p:cNvSpPr/>
          <p:nvPr/>
        </p:nvSpPr>
        <p:spPr bwMode="white">
          <a:xfrm>
            <a:off x="4080192" y="4724427"/>
            <a:ext cx="3501226" cy="101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97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CB5B32-7777-0567-AFA0-FDA06FEDFF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59999"/>
            <a:ext cx="11573499" cy="6322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2CF2D8B-9E2E-DE35-4A19-BDE89AC0E5E4}"/>
              </a:ext>
            </a:extLst>
          </p:cNvPr>
          <p:cNvSpPr/>
          <p:nvPr/>
        </p:nvSpPr>
        <p:spPr bwMode="white">
          <a:xfrm>
            <a:off x="2817779" y="3935392"/>
            <a:ext cx="4103881" cy="638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3456260-026E-AA6D-2DA6-65C7CF9A0649}"/>
              </a:ext>
            </a:extLst>
          </p:cNvPr>
          <p:cNvSpPr/>
          <p:nvPr/>
        </p:nvSpPr>
        <p:spPr bwMode="white">
          <a:xfrm>
            <a:off x="3648390" y="5359078"/>
            <a:ext cx="4685382" cy="784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91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8B9E19-5C63-14A0-9627-B0AAED830F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0" y="1610065"/>
            <a:ext cx="11520000" cy="2877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34A8BD5-647F-D0C5-35B0-BDEF2F1D7B8D}"/>
              </a:ext>
            </a:extLst>
          </p:cNvPr>
          <p:cNvSpPr/>
          <p:nvPr/>
        </p:nvSpPr>
        <p:spPr bwMode="white">
          <a:xfrm>
            <a:off x="3043523" y="2086538"/>
            <a:ext cx="4179570" cy="514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AD8BD2-3575-2B19-8602-402586C5BF3D}"/>
              </a:ext>
            </a:extLst>
          </p:cNvPr>
          <p:cNvSpPr/>
          <p:nvPr/>
        </p:nvSpPr>
        <p:spPr bwMode="white">
          <a:xfrm>
            <a:off x="2615093" y="3649373"/>
            <a:ext cx="1113917" cy="514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7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CC8705-B7C4-FD5A-9B7A-C01BBBC308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33" y="105356"/>
            <a:ext cx="7823301" cy="6723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835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6DBCE0-C55C-AB1A-8845-9A872ADF29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" y="313701"/>
            <a:ext cx="10416031" cy="6531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06C655A-7D4A-C2C1-209E-A7B85433CC80}"/>
              </a:ext>
            </a:extLst>
          </p:cNvPr>
          <p:cNvSpPr/>
          <p:nvPr/>
        </p:nvSpPr>
        <p:spPr bwMode="white">
          <a:xfrm>
            <a:off x="1116307" y="839349"/>
            <a:ext cx="378765" cy="33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DD3505-8F2C-7D9E-047B-C7B383A84CB8}"/>
              </a:ext>
            </a:extLst>
          </p:cNvPr>
          <p:cNvSpPr/>
          <p:nvPr/>
        </p:nvSpPr>
        <p:spPr bwMode="white">
          <a:xfrm>
            <a:off x="6505096" y="839349"/>
            <a:ext cx="344331" cy="33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010E85-D123-4760-CEC4-36353479269E}"/>
              </a:ext>
            </a:extLst>
          </p:cNvPr>
          <p:cNvSpPr/>
          <p:nvPr/>
        </p:nvSpPr>
        <p:spPr bwMode="white">
          <a:xfrm>
            <a:off x="1124915" y="1882029"/>
            <a:ext cx="352939" cy="33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5113B5-BE40-3AEB-2209-F6F62B718AF9}"/>
              </a:ext>
            </a:extLst>
          </p:cNvPr>
          <p:cNvSpPr/>
          <p:nvPr/>
        </p:nvSpPr>
        <p:spPr bwMode="white">
          <a:xfrm>
            <a:off x="6522313" y="1882029"/>
            <a:ext cx="284073" cy="379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D5EFF4-915C-599A-B14C-31C524AFEBB8}"/>
              </a:ext>
            </a:extLst>
          </p:cNvPr>
          <p:cNvSpPr/>
          <p:nvPr/>
        </p:nvSpPr>
        <p:spPr bwMode="white">
          <a:xfrm>
            <a:off x="1099090" y="2933327"/>
            <a:ext cx="413197" cy="33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337CEF-77CE-671A-CD0B-7923921263F3}"/>
              </a:ext>
            </a:extLst>
          </p:cNvPr>
          <p:cNvSpPr/>
          <p:nvPr/>
        </p:nvSpPr>
        <p:spPr bwMode="white">
          <a:xfrm>
            <a:off x="6496488" y="2924709"/>
            <a:ext cx="361548" cy="353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06FAC42-4051-11D2-4B03-E95B774B364A}"/>
              </a:ext>
            </a:extLst>
          </p:cNvPr>
          <p:cNvSpPr/>
          <p:nvPr/>
        </p:nvSpPr>
        <p:spPr bwMode="white">
          <a:xfrm>
            <a:off x="1116307" y="3976006"/>
            <a:ext cx="361548" cy="33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8F87B77-AF62-80C2-19A3-6359B2DDC174}"/>
              </a:ext>
            </a:extLst>
          </p:cNvPr>
          <p:cNvSpPr/>
          <p:nvPr/>
        </p:nvSpPr>
        <p:spPr bwMode="white">
          <a:xfrm>
            <a:off x="6513704" y="3976006"/>
            <a:ext cx="335722" cy="33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54ABC49-DCC7-716C-47A0-0DF75863AF71}"/>
              </a:ext>
            </a:extLst>
          </p:cNvPr>
          <p:cNvSpPr/>
          <p:nvPr/>
        </p:nvSpPr>
        <p:spPr bwMode="white">
          <a:xfrm>
            <a:off x="1107698" y="5018686"/>
            <a:ext cx="387373" cy="33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64E0545-EE90-B817-CA2E-F62B3153F9AD}"/>
              </a:ext>
            </a:extLst>
          </p:cNvPr>
          <p:cNvSpPr/>
          <p:nvPr/>
        </p:nvSpPr>
        <p:spPr bwMode="white">
          <a:xfrm>
            <a:off x="6479272" y="5027303"/>
            <a:ext cx="413197" cy="33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9EB456C-72CA-636B-ECE8-0F1512605D6A}"/>
              </a:ext>
            </a:extLst>
          </p:cNvPr>
          <p:cNvSpPr/>
          <p:nvPr/>
        </p:nvSpPr>
        <p:spPr bwMode="white">
          <a:xfrm>
            <a:off x="1193781" y="6078600"/>
            <a:ext cx="223815" cy="33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92EF51A-3159-8B69-FCCE-BECEC11CCBEE}"/>
              </a:ext>
            </a:extLst>
          </p:cNvPr>
          <p:cNvSpPr/>
          <p:nvPr/>
        </p:nvSpPr>
        <p:spPr bwMode="white">
          <a:xfrm>
            <a:off x="6487880" y="6069983"/>
            <a:ext cx="395981" cy="353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4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2024-01-21T16:30:01Z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