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3" r:id="rId4"/>
    <p:sldId id="261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341" y="6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33A75A8-7287-0527-73F9-99E0BE933F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31" b="13834"/>
          <a:stretch/>
        </p:blipFill>
        <p:spPr>
          <a:xfrm>
            <a:off x="3832070" y="3434504"/>
            <a:ext cx="4212000" cy="891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98D82732-28C3-4469-D75F-B48CAE8537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07" b="64043"/>
          <a:stretch/>
        </p:blipFill>
        <p:spPr>
          <a:xfrm>
            <a:off x="2531700" y="1845900"/>
            <a:ext cx="7425100" cy="998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3FD9ADD-4C31-83F9-1E4A-A592565AEE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09" y="66260"/>
            <a:ext cx="11520000" cy="4442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E0A6AF81-C15B-EC53-4D70-2841B5A808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35" y="4509098"/>
            <a:ext cx="11520000" cy="2159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FD78410-2301-77CF-419F-537DB1C32DF4}"/>
              </a:ext>
            </a:extLst>
          </p:cNvPr>
          <p:cNvSpPr/>
          <p:nvPr/>
        </p:nvSpPr>
        <p:spPr bwMode="white">
          <a:xfrm>
            <a:off x="1171975" y="4595095"/>
            <a:ext cx="228495" cy="191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F2245A5-02B5-3036-25A5-16AF825A8685}"/>
              </a:ext>
            </a:extLst>
          </p:cNvPr>
          <p:cNvSpPr/>
          <p:nvPr/>
        </p:nvSpPr>
        <p:spPr bwMode="white">
          <a:xfrm>
            <a:off x="1171975" y="4948638"/>
            <a:ext cx="228495" cy="191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B3E7A5A-5C66-614B-A2B8-8EC77985F3E0}"/>
              </a:ext>
            </a:extLst>
          </p:cNvPr>
          <p:cNvSpPr/>
          <p:nvPr/>
        </p:nvSpPr>
        <p:spPr bwMode="white">
          <a:xfrm>
            <a:off x="1171975" y="5311738"/>
            <a:ext cx="218975" cy="191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AD2EE70-E342-880B-3870-F3F902EC06DF}"/>
              </a:ext>
            </a:extLst>
          </p:cNvPr>
          <p:cNvSpPr/>
          <p:nvPr/>
        </p:nvSpPr>
        <p:spPr bwMode="white">
          <a:xfrm>
            <a:off x="1171975" y="5665281"/>
            <a:ext cx="218975" cy="191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37FAD31-89BF-6B78-F7A4-EC525D21A7D0}"/>
              </a:ext>
            </a:extLst>
          </p:cNvPr>
          <p:cNvSpPr/>
          <p:nvPr/>
        </p:nvSpPr>
        <p:spPr bwMode="white">
          <a:xfrm>
            <a:off x="1171975" y="6028380"/>
            <a:ext cx="228495" cy="191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5D51474-7F8C-CD4C-3F3B-D9EB2052A9BF}"/>
              </a:ext>
            </a:extLst>
          </p:cNvPr>
          <p:cNvSpPr/>
          <p:nvPr/>
        </p:nvSpPr>
        <p:spPr bwMode="white">
          <a:xfrm>
            <a:off x="1171975" y="6381924"/>
            <a:ext cx="228495" cy="191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17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C1FE612-A7C1-870D-050A-77ABA4869B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75617"/>
            <a:ext cx="11520000" cy="3303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3816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9A3BA44-9777-8CC7-AFCC-FD942DA930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78" y="452764"/>
            <a:ext cx="11659722" cy="6009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0FF34F2-FB4E-F47E-DBB3-0FD2A91B5315}"/>
              </a:ext>
            </a:extLst>
          </p:cNvPr>
          <p:cNvSpPr/>
          <p:nvPr/>
        </p:nvSpPr>
        <p:spPr bwMode="white">
          <a:xfrm>
            <a:off x="6622315" y="1533136"/>
            <a:ext cx="1204517" cy="250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23BB24A-6629-EAC4-3927-6420B3C21F1E}"/>
              </a:ext>
            </a:extLst>
          </p:cNvPr>
          <p:cNvSpPr/>
          <p:nvPr/>
        </p:nvSpPr>
        <p:spPr bwMode="white">
          <a:xfrm>
            <a:off x="6892127" y="2063674"/>
            <a:ext cx="664893" cy="192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39FE6C9-D7DA-7F4D-2F26-68571FC09022}"/>
              </a:ext>
            </a:extLst>
          </p:cNvPr>
          <p:cNvSpPr/>
          <p:nvPr/>
        </p:nvSpPr>
        <p:spPr bwMode="white">
          <a:xfrm>
            <a:off x="2430596" y="2555630"/>
            <a:ext cx="1695959" cy="279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8BF817A-FE9E-9439-7C16-593D681C6823}"/>
              </a:ext>
            </a:extLst>
          </p:cNvPr>
          <p:cNvSpPr/>
          <p:nvPr/>
        </p:nvSpPr>
        <p:spPr bwMode="white">
          <a:xfrm>
            <a:off x="2411324" y="3086168"/>
            <a:ext cx="1724868" cy="270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DC287CD-238A-F038-53C9-5BC8AE990E68}"/>
              </a:ext>
            </a:extLst>
          </p:cNvPr>
          <p:cNvSpPr/>
          <p:nvPr/>
        </p:nvSpPr>
        <p:spPr bwMode="white">
          <a:xfrm>
            <a:off x="6901762" y="3115108"/>
            <a:ext cx="655255" cy="192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E6B73D4-001B-7B8E-1640-B4148E3340A7}"/>
              </a:ext>
            </a:extLst>
          </p:cNvPr>
          <p:cNvSpPr/>
          <p:nvPr/>
        </p:nvSpPr>
        <p:spPr bwMode="white">
          <a:xfrm>
            <a:off x="859906" y="3963970"/>
            <a:ext cx="231267" cy="192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B884B8D-0503-BFFC-C992-A7B1D0C04AD5}"/>
              </a:ext>
            </a:extLst>
          </p:cNvPr>
          <p:cNvSpPr/>
          <p:nvPr/>
        </p:nvSpPr>
        <p:spPr bwMode="white">
          <a:xfrm>
            <a:off x="859906" y="4687433"/>
            <a:ext cx="231267" cy="192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8DEC1A64-A38C-0F44-CE70-CD86365DBDF3}"/>
              </a:ext>
            </a:extLst>
          </p:cNvPr>
          <p:cNvSpPr/>
          <p:nvPr/>
        </p:nvSpPr>
        <p:spPr bwMode="white">
          <a:xfrm>
            <a:off x="636103" y="5738870"/>
            <a:ext cx="7720717" cy="511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CC792895-4284-9A1E-6C3F-38AE4256FBDB}"/>
              </a:ext>
            </a:extLst>
          </p:cNvPr>
          <p:cNvSpPr/>
          <p:nvPr/>
        </p:nvSpPr>
        <p:spPr bwMode="white">
          <a:xfrm>
            <a:off x="9436067" y="5902857"/>
            <a:ext cx="1676687" cy="260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920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6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2024-01-21T16:27:03Z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