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30E34A-48BC-86B1-169A-B3086754F1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27" b="19004"/>
          <a:stretch/>
        </p:blipFill>
        <p:spPr>
          <a:xfrm>
            <a:off x="4150441" y="3432385"/>
            <a:ext cx="4187617" cy="864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98D82732-28C3-4469-D75F-B48CAE8537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07" b="64043"/>
          <a:stretch/>
        </p:blipFill>
        <p:spPr>
          <a:xfrm>
            <a:off x="2531700" y="1845900"/>
            <a:ext cx="7425100" cy="998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845578-A1F7-8CCA-4718-9ADDC5C79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8" y="896448"/>
            <a:ext cx="11520000" cy="293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9980655-98CD-3EAD-C16E-F029BB24DE21}"/>
              </a:ext>
            </a:extLst>
          </p:cNvPr>
          <p:cNvSpPr/>
          <p:nvPr/>
        </p:nvSpPr>
        <p:spPr bwMode="white">
          <a:xfrm>
            <a:off x="10253472" y="847679"/>
            <a:ext cx="1614336" cy="696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8BC6D1-C9ED-2165-EFEE-1E02E6827780}"/>
              </a:ext>
            </a:extLst>
          </p:cNvPr>
          <p:cNvSpPr/>
          <p:nvPr/>
        </p:nvSpPr>
        <p:spPr bwMode="white">
          <a:xfrm>
            <a:off x="1090419" y="1593235"/>
            <a:ext cx="247537" cy="190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6112C9-9D8E-C9EA-A102-DC99F6FBD636}"/>
              </a:ext>
            </a:extLst>
          </p:cNvPr>
          <p:cNvSpPr/>
          <p:nvPr/>
        </p:nvSpPr>
        <p:spPr bwMode="white">
          <a:xfrm>
            <a:off x="1090419" y="2051397"/>
            <a:ext cx="247537" cy="200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4F3F07-4668-AD44-BCEC-B8133AC8D024}"/>
              </a:ext>
            </a:extLst>
          </p:cNvPr>
          <p:cNvSpPr/>
          <p:nvPr/>
        </p:nvSpPr>
        <p:spPr bwMode="white">
          <a:xfrm>
            <a:off x="1099940" y="2528649"/>
            <a:ext cx="228495" cy="190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36B2C1-8331-65BD-4B01-E08E22816861}"/>
              </a:ext>
            </a:extLst>
          </p:cNvPr>
          <p:cNvSpPr/>
          <p:nvPr/>
        </p:nvSpPr>
        <p:spPr bwMode="white">
          <a:xfrm>
            <a:off x="1099940" y="3005900"/>
            <a:ext cx="228495" cy="190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0D52D77-09EE-171B-BA4E-C10A4A6A698B}"/>
              </a:ext>
            </a:extLst>
          </p:cNvPr>
          <p:cNvSpPr/>
          <p:nvPr/>
        </p:nvSpPr>
        <p:spPr bwMode="white">
          <a:xfrm>
            <a:off x="1099940" y="3464062"/>
            <a:ext cx="228495" cy="200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F1B906-B8DF-D411-5BA3-38013BD49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" y="933024"/>
            <a:ext cx="11520000" cy="371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BFED06-9099-C37D-BDA2-4AEB993DA5C8}"/>
              </a:ext>
            </a:extLst>
          </p:cNvPr>
          <p:cNvSpPr/>
          <p:nvPr/>
        </p:nvSpPr>
        <p:spPr bwMode="white">
          <a:xfrm>
            <a:off x="1344806" y="2889219"/>
            <a:ext cx="161851" cy="190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D8486A-B0B6-273D-1555-E57A9456A42F}"/>
              </a:ext>
            </a:extLst>
          </p:cNvPr>
          <p:cNvSpPr/>
          <p:nvPr/>
        </p:nvSpPr>
        <p:spPr bwMode="white">
          <a:xfrm>
            <a:off x="3505996" y="2889219"/>
            <a:ext cx="180892" cy="190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599C2AE-5336-8CD9-5690-AB1DA9D86231}"/>
              </a:ext>
            </a:extLst>
          </p:cNvPr>
          <p:cNvSpPr/>
          <p:nvPr/>
        </p:nvSpPr>
        <p:spPr bwMode="white">
          <a:xfrm>
            <a:off x="5695748" y="2889219"/>
            <a:ext cx="171371" cy="190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3D08441-0ADD-001D-991F-676C7C3F547E}"/>
              </a:ext>
            </a:extLst>
          </p:cNvPr>
          <p:cNvSpPr/>
          <p:nvPr/>
        </p:nvSpPr>
        <p:spPr bwMode="white">
          <a:xfrm>
            <a:off x="7885500" y="2879676"/>
            <a:ext cx="171371" cy="20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425D165-9990-2243-E6B1-C394340B1FF9}"/>
              </a:ext>
            </a:extLst>
          </p:cNvPr>
          <p:cNvSpPr/>
          <p:nvPr/>
        </p:nvSpPr>
        <p:spPr bwMode="white">
          <a:xfrm>
            <a:off x="10065731" y="2889219"/>
            <a:ext cx="171371" cy="190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1D919A3-E5B0-B68D-C135-95E2EBBD7587}"/>
              </a:ext>
            </a:extLst>
          </p:cNvPr>
          <p:cNvSpPr/>
          <p:nvPr/>
        </p:nvSpPr>
        <p:spPr bwMode="white">
          <a:xfrm>
            <a:off x="1268640" y="3156407"/>
            <a:ext cx="8987504" cy="112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2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15CB3A-8496-445F-2C50-72193EF05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69600"/>
            <a:ext cx="11520000" cy="2898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1FDA28-54EE-C89D-337D-EF34231EB491}"/>
              </a:ext>
            </a:extLst>
          </p:cNvPr>
          <p:cNvSpPr/>
          <p:nvPr/>
        </p:nvSpPr>
        <p:spPr bwMode="white">
          <a:xfrm>
            <a:off x="1112132" y="1627501"/>
            <a:ext cx="228495" cy="190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7F6AF4-236B-AD24-2D13-CCF23D2B2800}"/>
              </a:ext>
            </a:extLst>
          </p:cNvPr>
          <p:cNvSpPr/>
          <p:nvPr/>
        </p:nvSpPr>
        <p:spPr bwMode="white">
          <a:xfrm>
            <a:off x="1112132" y="2094706"/>
            <a:ext cx="228495" cy="200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752271-3098-D9AC-85A9-C85C04CE6DDD}"/>
              </a:ext>
            </a:extLst>
          </p:cNvPr>
          <p:cNvSpPr/>
          <p:nvPr/>
        </p:nvSpPr>
        <p:spPr bwMode="white">
          <a:xfrm>
            <a:off x="1112132" y="2561912"/>
            <a:ext cx="228495" cy="209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7D4A9C-E726-76B9-03CA-7905CFF9CEE2}"/>
              </a:ext>
            </a:extLst>
          </p:cNvPr>
          <p:cNvSpPr/>
          <p:nvPr/>
        </p:nvSpPr>
        <p:spPr bwMode="white">
          <a:xfrm>
            <a:off x="1112132" y="3038652"/>
            <a:ext cx="228495" cy="190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35475E-7B14-510E-A7D1-45460C6C9D68}"/>
              </a:ext>
            </a:extLst>
          </p:cNvPr>
          <p:cNvSpPr/>
          <p:nvPr/>
        </p:nvSpPr>
        <p:spPr bwMode="white">
          <a:xfrm>
            <a:off x="1102611" y="3505858"/>
            <a:ext cx="247537" cy="190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0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5C2C43-3E5A-24C4-653F-0C04B0D27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7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E1B1AD-23A7-796F-D0FB-DCF11DE49154}"/>
              </a:ext>
            </a:extLst>
          </p:cNvPr>
          <p:cNvSpPr/>
          <p:nvPr/>
        </p:nvSpPr>
        <p:spPr bwMode="white">
          <a:xfrm>
            <a:off x="1102611" y="1474343"/>
            <a:ext cx="247537" cy="200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ACD07E-6401-BDF7-35A7-60FC1E606279}"/>
              </a:ext>
            </a:extLst>
          </p:cNvPr>
          <p:cNvSpPr/>
          <p:nvPr/>
        </p:nvSpPr>
        <p:spPr bwMode="white">
          <a:xfrm>
            <a:off x="1112132" y="2426773"/>
            <a:ext cx="228495" cy="190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9AA9DD8E-9181-0333-F85E-E3069D70F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4" y="3217290"/>
            <a:ext cx="11520000" cy="338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F19264-C343-028F-1EA4-49F6381A4B6B}"/>
              </a:ext>
            </a:extLst>
          </p:cNvPr>
          <p:cNvSpPr/>
          <p:nvPr/>
        </p:nvSpPr>
        <p:spPr bwMode="white">
          <a:xfrm>
            <a:off x="1106244" y="3827688"/>
            <a:ext cx="218975" cy="200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83660B7-EC4F-5288-3001-24B744738222}"/>
              </a:ext>
            </a:extLst>
          </p:cNvPr>
          <p:cNvSpPr/>
          <p:nvPr/>
        </p:nvSpPr>
        <p:spPr bwMode="white">
          <a:xfrm>
            <a:off x="1096723" y="4771899"/>
            <a:ext cx="228495" cy="190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A3AB16-4305-A3AA-D17A-E6A921A4CEBA}"/>
              </a:ext>
            </a:extLst>
          </p:cNvPr>
          <p:cNvSpPr/>
          <p:nvPr/>
        </p:nvSpPr>
        <p:spPr bwMode="white">
          <a:xfrm>
            <a:off x="1096723" y="5706573"/>
            <a:ext cx="238016" cy="190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2024-01-21T16:24:57Z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