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3" r:id="rId4"/>
    <p:sldId id="262" r:id="rId5"/>
    <p:sldId id="261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9" d="100"/>
          <a:sy n="59" d="100"/>
        </p:scale>
        <p:origin x="312" y="6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3A4BF4E-F65B-E50B-E88A-8DB3E8346D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98" b="17654"/>
          <a:stretch/>
        </p:blipFill>
        <p:spPr>
          <a:xfrm>
            <a:off x="2206580" y="3246891"/>
            <a:ext cx="8075340" cy="10598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98D82732-28C3-4469-D75F-B48CAE8537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07" b="64043"/>
          <a:stretch/>
        </p:blipFill>
        <p:spPr>
          <a:xfrm>
            <a:off x="2531700" y="1845900"/>
            <a:ext cx="7425100" cy="998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A6E5EB8-2656-4963-61DE-FBC53AC5E0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47383"/>
            <a:ext cx="11520000" cy="50787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F852ACF-C20A-6027-80C3-923A4F4CB51C}"/>
              </a:ext>
            </a:extLst>
          </p:cNvPr>
          <p:cNvSpPr/>
          <p:nvPr/>
        </p:nvSpPr>
        <p:spPr bwMode="white">
          <a:xfrm>
            <a:off x="5548760" y="2162420"/>
            <a:ext cx="1447140" cy="362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EA89386-D96B-B954-B661-8AB42CBF4132}"/>
              </a:ext>
            </a:extLst>
          </p:cNvPr>
          <p:cNvSpPr/>
          <p:nvPr/>
        </p:nvSpPr>
        <p:spPr bwMode="white">
          <a:xfrm>
            <a:off x="3863603" y="2896117"/>
            <a:ext cx="904462" cy="53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D5AFB61-2EA1-A290-BAAE-53782C7F0B4B}"/>
              </a:ext>
            </a:extLst>
          </p:cNvPr>
          <p:cNvSpPr/>
          <p:nvPr/>
        </p:nvSpPr>
        <p:spPr bwMode="white">
          <a:xfrm>
            <a:off x="9223735" y="3683726"/>
            <a:ext cx="1532825" cy="479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42697B8-3D48-EC05-3177-DD10D3F829FD}"/>
              </a:ext>
            </a:extLst>
          </p:cNvPr>
          <p:cNvSpPr/>
          <p:nvPr/>
        </p:nvSpPr>
        <p:spPr bwMode="white">
          <a:xfrm>
            <a:off x="3882644" y="4363512"/>
            <a:ext cx="971107" cy="524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461405E-FF68-6A8C-EA04-B2D8FF8E6FF9}"/>
              </a:ext>
            </a:extLst>
          </p:cNvPr>
          <p:cNvSpPr/>
          <p:nvPr/>
        </p:nvSpPr>
        <p:spPr bwMode="white">
          <a:xfrm>
            <a:off x="3101950" y="5163909"/>
            <a:ext cx="1037752" cy="457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41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8A2F779-94D3-34F7-60AF-C7A5310094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51" y="921703"/>
            <a:ext cx="11520000" cy="4170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21F7231-191E-8A58-8170-8B002EE2065F}"/>
              </a:ext>
            </a:extLst>
          </p:cNvPr>
          <p:cNvSpPr/>
          <p:nvPr/>
        </p:nvSpPr>
        <p:spPr bwMode="white">
          <a:xfrm>
            <a:off x="1421441" y="2292767"/>
            <a:ext cx="3607759" cy="523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6B12A91-BAA4-88C7-A45C-5094F311B2DA}"/>
              </a:ext>
            </a:extLst>
          </p:cNvPr>
          <p:cNvSpPr/>
          <p:nvPr/>
        </p:nvSpPr>
        <p:spPr bwMode="white">
          <a:xfrm>
            <a:off x="1421441" y="4130375"/>
            <a:ext cx="3176684" cy="523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824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DC45822-6727-83D9-62B5-C14C36AEAA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77" y="123549"/>
            <a:ext cx="11520000" cy="3980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A9EB83B-A329-29FB-8983-44EF6C5211FC}"/>
              </a:ext>
            </a:extLst>
          </p:cNvPr>
          <p:cNvSpPr/>
          <p:nvPr/>
        </p:nvSpPr>
        <p:spPr bwMode="white">
          <a:xfrm>
            <a:off x="1180988" y="2475595"/>
            <a:ext cx="247537" cy="199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8755640-0D97-AC0D-C92B-59FA144A25D4}"/>
              </a:ext>
            </a:extLst>
          </p:cNvPr>
          <p:cNvSpPr/>
          <p:nvPr/>
        </p:nvSpPr>
        <p:spPr bwMode="white">
          <a:xfrm>
            <a:off x="1180988" y="3351661"/>
            <a:ext cx="247537" cy="1904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B65D1D67-729A-8071-3406-85519C673F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77" y="4103936"/>
            <a:ext cx="11520000" cy="2754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FE0965B-E689-0C91-85C7-E96211F5FDDD}"/>
              </a:ext>
            </a:extLst>
          </p:cNvPr>
          <p:cNvSpPr/>
          <p:nvPr/>
        </p:nvSpPr>
        <p:spPr bwMode="white">
          <a:xfrm>
            <a:off x="1181196" y="4218291"/>
            <a:ext cx="228495" cy="2001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C99E3E1-5CC8-4AF3-12E9-B8581696411D}"/>
              </a:ext>
            </a:extLst>
          </p:cNvPr>
          <p:cNvSpPr/>
          <p:nvPr/>
        </p:nvSpPr>
        <p:spPr bwMode="white">
          <a:xfrm>
            <a:off x="1181196" y="5085488"/>
            <a:ext cx="247537" cy="2001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87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2024-01-21T16:22:59Z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