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49545A-8B12-059C-DD3C-CA64A8972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19" b="9705"/>
          <a:stretch/>
        </p:blipFill>
        <p:spPr>
          <a:xfrm>
            <a:off x="2531700" y="3253670"/>
            <a:ext cx="7279291" cy="118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8D82732-28C3-4469-D75F-B48CAE853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7" b="64043"/>
          <a:stretch/>
        </p:blipFill>
        <p:spPr>
          <a:xfrm>
            <a:off x="2531700" y="1845900"/>
            <a:ext cx="7425100" cy="99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753A6B-7FFC-D294-BEAF-19FEF2187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973458"/>
            <a:ext cx="11520000" cy="2909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93FA84-38B0-E17B-B863-63D88111696A}"/>
              </a:ext>
            </a:extLst>
          </p:cNvPr>
          <p:cNvSpPr/>
          <p:nvPr/>
        </p:nvSpPr>
        <p:spPr bwMode="white">
          <a:xfrm>
            <a:off x="1091036" y="1612612"/>
            <a:ext cx="228495" cy="190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F4DA7F-014A-8ABD-32B0-37FD7E293A80}"/>
              </a:ext>
            </a:extLst>
          </p:cNvPr>
          <p:cNvSpPr/>
          <p:nvPr/>
        </p:nvSpPr>
        <p:spPr bwMode="white">
          <a:xfrm>
            <a:off x="1081515" y="2089594"/>
            <a:ext cx="247537" cy="190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24FCDB-4D71-0802-3803-038F8C2F2F0F}"/>
              </a:ext>
            </a:extLst>
          </p:cNvPr>
          <p:cNvSpPr/>
          <p:nvPr/>
        </p:nvSpPr>
        <p:spPr bwMode="white">
          <a:xfrm>
            <a:off x="1081515" y="2566575"/>
            <a:ext cx="247537" cy="190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1CE169-0377-5507-A62B-0F7FCCA81DD4}"/>
              </a:ext>
            </a:extLst>
          </p:cNvPr>
          <p:cNvSpPr/>
          <p:nvPr/>
        </p:nvSpPr>
        <p:spPr bwMode="white">
          <a:xfrm>
            <a:off x="1091036" y="3043556"/>
            <a:ext cx="228495" cy="200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62031D-4CDB-CE59-8F2F-2DABF5775889}"/>
              </a:ext>
            </a:extLst>
          </p:cNvPr>
          <p:cNvSpPr/>
          <p:nvPr/>
        </p:nvSpPr>
        <p:spPr bwMode="white">
          <a:xfrm>
            <a:off x="1091036" y="3530077"/>
            <a:ext cx="228495" cy="190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160B66-9891-C264-2E2D-A88A163E9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1494"/>
            <a:ext cx="114028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D03FB7-96BF-638D-DD27-839573659C54}"/>
              </a:ext>
            </a:extLst>
          </p:cNvPr>
          <p:cNvSpPr/>
          <p:nvPr/>
        </p:nvSpPr>
        <p:spPr bwMode="white">
          <a:xfrm>
            <a:off x="3620652" y="2524063"/>
            <a:ext cx="1291067" cy="51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412762-679A-7161-A0A6-99BB1217BABF}"/>
              </a:ext>
            </a:extLst>
          </p:cNvPr>
          <p:cNvSpPr/>
          <p:nvPr/>
        </p:nvSpPr>
        <p:spPr bwMode="white">
          <a:xfrm>
            <a:off x="9020520" y="2524063"/>
            <a:ext cx="772755" cy="518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BF7413-0EDA-A9BA-441C-D362959422CE}"/>
              </a:ext>
            </a:extLst>
          </p:cNvPr>
          <p:cNvSpPr/>
          <p:nvPr/>
        </p:nvSpPr>
        <p:spPr bwMode="white">
          <a:xfrm>
            <a:off x="3375632" y="3947566"/>
            <a:ext cx="508888" cy="509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72F6A3-10BB-8542-6D2D-26C4B0F6B7BC}"/>
              </a:ext>
            </a:extLst>
          </p:cNvPr>
          <p:cNvSpPr/>
          <p:nvPr/>
        </p:nvSpPr>
        <p:spPr bwMode="white">
          <a:xfrm>
            <a:off x="8521055" y="3947566"/>
            <a:ext cx="876418" cy="348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9BD597-E47D-AFE9-9CCA-94ED735F7D05}"/>
              </a:ext>
            </a:extLst>
          </p:cNvPr>
          <p:cNvSpPr/>
          <p:nvPr/>
        </p:nvSpPr>
        <p:spPr bwMode="white">
          <a:xfrm>
            <a:off x="2819625" y="5437058"/>
            <a:ext cx="1017776" cy="4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4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7B9E7E-B72C-7275-2CED-C4F0BADA8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2" y="105357"/>
            <a:ext cx="11306474" cy="2423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985659F-A211-F94C-1D4F-7FEA18513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7" y="2528458"/>
            <a:ext cx="11306474" cy="4329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FA69C4-C9FF-EC94-621D-40C2208B8DC6}"/>
              </a:ext>
            </a:extLst>
          </p:cNvPr>
          <p:cNvSpPr/>
          <p:nvPr/>
        </p:nvSpPr>
        <p:spPr bwMode="white">
          <a:xfrm>
            <a:off x="1203785" y="3126926"/>
            <a:ext cx="214916" cy="18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27283C-ED46-7932-7E83-38ECC5763948}"/>
              </a:ext>
            </a:extLst>
          </p:cNvPr>
          <p:cNvSpPr/>
          <p:nvPr/>
        </p:nvSpPr>
        <p:spPr bwMode="white">
          <a:xfrm>
            <a:off x="1203785" y="3594479"/>
            <a:ext cx="224260" cy="18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A82E73-DB04-1B4A-E03F-11387E8B753C}"/>
              </a:ext>
            </a:extLst>
          </p:cNvPr>
          <p:cNvSpPr/>
          <p:nvPr/>
        </p:nvSpPr>
        <p:spPr bwMode="white">
          <a:xfrm>
            <a:off x="1203785" y="4071383"/>
            <a:ext cx="224260" cy="18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3082B20-A5DB-106D-FAD4-3C087829AB31}"/>
              </a:ext>
            </a:extLst>
          </p:cNvPr>
          <p:cNvSpPr/>
          <p:nvPr/>
        </p:nvSpPr>
        <p:spPr bwMode="white">
          <a:xfrm>
            <a:off x="1203785" y="4538936"/>
            <a:ext cx="214916" cy="18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423B35-78F3-90A5-63EA-617FC3274CE3}"/>
              </a:ext>
            </a:extLst>
          </p:cNvPr>
          <p:cNvSpPr/>
          <p:nvPr/>
        </p:nvSpPr>
        <p:spPr bwMode="white">
          <a:xfrm>
            <a:off x="1203785" y="5006489"/>
            <a:ext cx="224260" cy="18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E5ED642-A90F-B31A-EC68-0863D7482F7A}"/>
              </a:ext>
            </a:extLst>
          </p:cNvPr>
          <p:cNvSpPr/>
          <p:nvPr/>
        </p:nvSpPr>
        <p:spPr bwMode="white">
          <a:xfrm>
            <a:off x="6586040" y="5950946"/>
            <a:ext cx="551307" cy="18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4713408-635C-77C7-57C0-F6C4DE60F33B}"/>
              </a:ext>
            </a:extLst>
          </p:cNvPr>
          <p:cNvSpPr/>
          <p:nvPr/>
        </p:nvSpPr>
        <p:spPr bwMode="white">
          <a:xfrm>
            <a:off x="6987841" y="6418500"/>
            <a:ext cx="504586" cy="18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2024-01-21T16:20:56Z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