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3" r:id="rId4"/>
    <p:sldId id="261" r:id="rId5"/>
    <p:sldId id="260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245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75B61EE-2BBF-3283-9BF8-3A73D6DAEC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57" b="10246"/>
          <a:stretch/>
        </p:blipFill>
        <p:spPr>
          <a:xfrm>
            <a:off x="1884000" y="3395301"/>
            <a:ext cx="9063400" cy="1164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98D82732-28C3-4469-D75F-B48CAE8537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07" b="64043"/>
          <a:stretch/>
        </p:blipFill>
        <p:spPr>
          <a:xfrm>
            <a:off x="2531700" y="1845900"/>
            <a:ext cx="7425100" cy="998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1DC9836-F1D3-9626-FBDF-7D546071CD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00" y="207601"/>
            <a:ext cx="11058515" cy="38407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6E9EF97-78B2-488F-474A-1B3BD91434DB}"/>
              </a:ext>
            </a:extLst>
          </p:cNvPr>
          <p:cNvSpPr/>
          <p:nvPr/>
        </p:nvSpPr>
        <p:spPr bwMode="white">
          <a:xfrm>
            <a:off x="1992486" y="2009097"/>
            <a:ext cx="996180" cy="356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3DBBD10-EF61-39BB-B746-4B01ED448A34}"/>
              </a:ext>
            </a:extLst>
          </p:cNvPr>
          <p:cNvSpPr/>
          <p:nvPr/>
        </p:nvSpPr>
        <p:spPr bwMode="white">
          <a:xfrm>
            <a:off x="7137894" y="1862782"/>
            <a:ext cx="1544536" cy="502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40E41B0-E9DF-93D3-AC7F-C0887635C7E1}"/>
              </a:ext>
            </a:extLst>
          </p:cNvPr>
          <p:cNvSpPr/>
          <p:nvPr/>
        </p:nvSpPr>
        <p:spPr bwMode="white">
          <a:xfrm>
            <a:off x="1992486" y="3316781"/>
            <a:ext cx="941345" cy="356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6961C18-6804-9CF4-993C-9B2BDEACED71}"/>
              </a:ext>
            </a:extLst>
          </p:cNvPr>
          <p:cNvSpPr/>
          <p:nvPr/>
        </p:nvSpPr>
        <p:spPr bwMode="white">
          <a:xfrm>
            <a:off x="7137894" y="3170467"/>
            <a:ext cx="868229" cy="502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A7DCE628-771B-5B3A-FDF9-B3E162128E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85" y="4048354"/>
            <a:ext cx="11058515" cy="2631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4EE7A6E-EB5A-F9DD-B9BC-63019ACF5DB7}"/>
              </a:ext>
            </a:extLst>
          </p:cNvPr>
          <p:cNvSpPr/>
          <p:nvPr/>
        </p:nvSpPr>
        <p:spPr bwMode="white">
          <a:xfrm>
            <a:off x="6909613" y="4470183"/>
            <a:ext cx="1389168" cy="348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8733609-2125-D014-E529-F4290319861A}"/>
              </a:ext>
            </a:extLst>
          </p:cNvPr>
          <p:cNvSpPr/>
          <p:nvPr/>
        </p:nvSpPr>
        <p:spPr bwMode="white">
          <a:xfrm>
            <a:off x="2020104" y="4470183"/>
            <a:ext cx="932205" cy="504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DEEAC98-CECE-EEC2-6C90-8897AE1F8235}"/>
              </a:ext>
            </a:extLst>
          </p:cNvPr>
          <p:cNvSpPr/>
          <p:nvPr/>
        </p:nvSpPr>
        <p:spPr bwMode="white">
          <a:xfrm>
            <a:off x="2020104" y="5772352"/>
            <a:ext cx="676305" cy="348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B0E508D-DFAE-7A35-08A6-B8E84E4C6FCB}"/>
              </a:ext>
            </a:extLst>
          </p:cNvPr>
          <p:cNvSpPr/>
          <p:nvPr/>
        </p:nvSpPr>
        <p:spPr bwMode="white">
          <a:xfrm>
            <a:off x="7128955" y="5772352"/>
            <a:ext cx="923065" cy="495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00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508D52-39DB-9841-93A2-5870A93A6A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80700"/>
            <a:ext cx="11520000" cy="3542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3B6A1E2-6B7F-41EB-1AF4-C9EBCF40F73E}"/>
              </a:ext>
            </a:extLst>
          </p:cNvPr>
          <p:cNvSpPr/>
          <p:nvPr/>
        </p:nvSpPr>
        <p:spPr bwMode="white">
          <a:xfrm>
            <a:off x="1112132" y="1423534"/>
            <a:ext cx="228495" cy="1904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B83100B-0294-FD6B-B2F3-7D54A5F682C7}"/>
              </a:ext>
            </a:extLst>
          </p:cNvPr>
          <p:cNvSpPr/>
          <p:nvPr/>
        </p:nvSpPr>
        <p:spPr bwMode="white">
          <a:xfrm>
            <a:off x="1112132" y="2194931"/>
            <a:ext cx="228495" cy="199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084A1AB-7978-F025-81AA-BF7A522BB47E}"/>
              </a:ext>
            </a:extLst>
          </p:cNvPr>
          <p:cNvSpPr/>
          <p:nvPr/>
        </p:nvSpPr>
        <p:spPr bwMode="white">
          <a:xfrm>
            <a:off x="1112132" y="2956804"/>
            <a:ext cx="228495" cy="199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6A6DA25-7A7C-051F-5598-2F2E7C7E8FAD}"/>
              </a:ext>
            </a:extLst>
          </p:cNvPr>
          <p:cNvSpPr/>
          <p:nvPr/>
        </p:nvSpPr>
        <p:spPr bwMode="white">
          <a:xfrm>
            <a:off x="1102611" y="3737723"/>
            <a:ext cx="247537" cy="1904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59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D5B7DB-E611-9F54-D2DC-5744745491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14000"/>
            <a:ext cx="11520000" cy="5512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812AA67-3CCA-FBF8-2D41-6FDEF952FB63}"/>
              </a:ext>
            </a:extLst>
          </p:cNvPr>
          <p:cNvSpPr/>
          <p:nvPr/>
        </p:nvSpPr>
        <p:spPr bwMode="white">
          <a:xfrm>
            <a:off x="2245090" y="5782934"/>
            <a:ext cx="418909" cy="200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51D5DC5-5A26-4FB0-6D61-DEAB7C6078DD}"/>
              </a:ext>
            </a:extLst>
          </p:cNvPr>
          <p:cNvSpPr/>
          <p:nvPr/>
        </p:nvSpPr>
        <p:spPr bwMode="white">
          <a:xfrm>
            <a:off x="5091768" y="5782934"/>
            <a:ext cx="447471" cy="228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74C72AA-7F19-EAF6-CC41-4D7F4A248D71}"/>
              </a:ext>
            </a:extLst>
          </p:cNvPr>
          <p:cNvSpPr/>
          <p:nvPr/>
        </p:nvSpPr>
        <p:spPr bwMode="white">
          <a:xfrm>
            <a:off x="7462413" y="5792470"/>
            <a:ext cx="409388" cy="190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CAD27E8-C461-46F4-7BDC-E0563E607132}"/>
              </a:ext>
            </a:extLst>
          </p:cNvPr>
          <p:cNvSpPr/>
          <p:nvPr/>
        </p:nvSpPr>
        <p:spPr bwMode="white">
          <a:xfrm>
            <a:off x="10137719" y="5782934"/>
            <a:ext cx="799735" cy="200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88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2024-01-21T16:15:57Z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