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1" r:id="rId11"/>
    <p:sldId id="259" r:id="rId12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52" d="100"/>
          <a:sy n="52" d="100"/>
        </p:scale>
        <p:origin x="1282" y="81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6063472-1252-7177-C7E7-34DE32F5A0B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92348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74A5B88-AA70-5493-CDA9-3A580D4EC4F7}"/>
              </a:ext>
            </a:extLst>
          </p:cNvPr>
          <p:cNvSpPr/>
          <p:nvPr/>
        </p:nvSpPr>
        <p:spPr bwMode="white">
          <a:xfrm>
            <a:off x="878981" y="2223978"/>
            <a:ext cx="305283" cy="29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8AB6AF0-F4FE-B813-FC9A-8278E2792172}"/>
              </a:ext>
            </a:extLst>
          </p:cNvPr>
          <p:cNvSpPr/>
          <p:nvPr/>
        </p:nvSpPr>
        <p:spPr bwMode="white">
          <a:xfrm>
            <a:off x="863717" y="3041379"/>
            <a:ext cx="343443" cy="29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E3EEA7D-FEF9-8815-5B3A-CAB5DE3490EA}"/>
              </a:ext>
            </a:extLst>
          </p:cNvPr>
          <p:cNvSpPr/>
          <p:nvPr/>
        </p:nvSpPr>
        <p:spPr bwMode="white">
          <a:xfrm>
            <a:off x="863717" y="3851140"/>
            <a:ext cx="343443" cy="3055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6D06256-E20E-3A14-F5D0-14D2F835854E}"/>
              </a:ext>
            </a:extLst>
          </p:cNvPr>
          <p:cNvSpPr/>
          <p:nvPr/>
        </p:nvSpPr>
        <p:spPr bwMode="white">
          <a:xfrm>
            <a:off x="871349" y="4683819"/>
            <a:ext cx="320547" cy="2979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D469E7-878B-F0D8-D932-D9DB2C6EDA7E}"/>
              </a:ext>
            </a:extLst>
          </p:cNvPr>
          <p:cNvSpPr/>
          <p:nvPr/>
        </p:nvSpPr>
        <p:spPr bwMode="white">
          <a:xfrm>
            <a:off x="871349" y="5485941"/>
            <a:ext cx="320547" cy="3132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img_16777215">
            <a:extLst>
              <a:ext uri="{FF2B5EF4-FFF2-40B4-BE49-F238E27FC236}">
                <a16:creationId xmlns:a16="http://schemas.microsoft.com/office/drawing/2014/main" id="{E24462A2-DB0C-CE97-175E-E7036F21C9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404"/>
          <a:stretch/>
        </p:blipFill>
        <p:spPr>
          <a:xfrm>
            <a:off x="6244607" y="846697"/>
            <a:ext cx="5804826" cy="34580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0509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041" y="3418649"/>
            <a:ext cx="4760468" cy="923508"/>
          </a:xfrm>
          <a:prstGeom prst="rect">
            <a:avLst/>
          </a:prstGeom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042F4828-C309-B298-DEB7-841BCDF141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661" b="63906"/>
          <a:stretch/>
        </p:blipFill>
        <p:spPr>
          <a:xfrm>
            <a:off x="2547146" y="1941663"/>
            <a:ext cx="7338259" cy="995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8FE1ED5-59E4-6B75-08AB-ADFCB673B2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97" y="227263"/>
            <a:ext cx="10553806" cy="6505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2170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3733C04-1818-90EF-5C6B-E9D3009867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9" y="109276"/>
            <a:ext cx="10701291" cy="65578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6D6C07F-1811-89C0-6CCB-33675BEC01B1}"/>
              </a:ext>
            </a:extLst>
          </p:cNvPr>
          <p:cNvSpPr/>
          <p:nvPr/>
        </p:nvSpPr>
        <p:spPr bwMode="white">
          <a:xfrm>
            <a:off x="3864528" y="2020529"/>
            <a:ext cx="2241304" cy="9598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200D0C-E6A8-AE75-E498-E48E6AFC865D}"/>
              </a:ext>
            </a:extLst>
          </p:cNvPr>
          <p:cNvSpPr/>
          <p:nvPr/>
        </p:nvSpPr>
        <p:spPr bwMode="white">
          <a:xfrm>
            <a:off x="4164220" y="4778477"/>
            <a:ext cx="1263185" cy="6961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991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8C44F4C-AE38-C0BC-D76F-E43FB6E341C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41948" cy="59893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CF1FDE1-CF3A-53D7-9086-C8782CD1CEE7}"/>
              </a:ext>
            </a:extLst>
          </p:cNvPr>
          <p:cNvSpPr/>
          <p:nvPr/>
        </p:nvSpPr>
        <p:spPr bwMode="white">
          <a:xfrm>
            <a:off x="3946832" y="1352154"/>
            <a:ext cx="1937774" cy="9190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285AF13-2D26-1B1C-7361-006299702F07}"/>
              </a:ext>
            </a:extLst>
          </p:cNvPr>
          <p:cNvSpPr/>
          <p:nvPr/>
        </p:nvSpPr>
        <p:spPr bwMode="white">
          <a:xfrm>
            <a:off x="3946832" y="4430164"/>
            <a:ext cx="1937774" cy="8350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74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E3821EE-76AC-FDFC-0ECB-8DBA7E916EC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27200" cy="6174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8601697-7C49-9684-0910-FB2B5F552AEB}"/>
              </a:ext>
            </a:extLst>
          </p:cNvPr>
          <p:cNvSpPr/>
          <p:nvPr/>
        </p:nvSpPr>
        <p:spPr bwMode="white">
          <a:xfrm>
            <a:off x="3825856" y="1542222"/>
            <a:ext cx="1719538" cy="75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7C03F48-CB01-28A2-FF3F-7C5BF2190055}"/>
              </a:ext>
            </a:extLst>
          </p:cNvPr>
          <p:cNvSpPr/>
          <p:nvPr/>
        </p:nvSpPr>
        <p:spPr bwMode="white">
          <a:xfrm>
            <a:off x="3713731" y="4569506"/>
            <a:ext cx="2967288" cy="7546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13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4D56FA-1911-05CD-AB98-DDE16E70CF7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512452" cy="60411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5D215DF-2553-2F8E-148D-BFDB952D5AAE}"/>
              </a:ext>
            </a:extLst>
          </p:cNvPr>
          <p:cNvSpPr/>
          <p:nvPr/>
        </p:nvSpPr>
        <p:spPr bwMode="white">
          <a:xfrm>
            <a:off x="3888889" y="1323028"/>
            <a:ext cx="1741765" cy="8007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A66F9F7-3C90-B3B5-8619-4327FA1929B4}"/>
              </a:ext>
            </a:extLst>
          </p:cNvPr>
          <p:cNvSpPr/>
          <p:nvPr/>
        </p:nvSpPr>
        <p:spPr bwMode="white">
          <a:xfrm>
            <a:off x="3879817" y="4344847"/>
            <a:ext cx="2122777" cy="8170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569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6B6B85-EB15-FAE9-0EFD-B90674CCFB3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359999"/>
            <a:ext cx="11497703" cy="60249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71C4FDE-B5FA-A0AC-BF00-853F6DDD3F47}"/>
              </a:ext>
            </a:extLst>
          </p:cNvPr>
          <p:cNvSpPr/>
          <p:nvPr/>
        </p:nvSpPr>
        <p:spPr bwMode="white">
          <a:xfrm>
            <a:off x="3802947" y="1350283"/>
            <a:ext cx="2347129" cy="11716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BEE3448-E9AD-A6A3-2FB0-7A2F1E438E53}"/>
              </a:ext>
            </a:extLst>
          </p:cNvPr>
          <p:cNvSpPr/>
          <p:nvPr/>
        </p:nvSpPr>
        <p:spPr bwMode="white">
          <a:xfrm>
            <a:off x="4157236" y="4193943"/>
            <a:ext cx="1860106" cy="10122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6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45A1EA9-520E-A9C6-DD4B-7E7A3053E16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9" y="161164"/>
            <a:ext cx="10819278" cy="66301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069DB1F1-A213-E7AB-3DA6-03E7E024C6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206"/>
          <a:stretch/>
        </p:blipFill>
        <p:spPr>
          <a:xfrm>
            <a:off x="6878787" y="1097419"/>
            <a:ext cx="4123510" cy="51982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F0CBBC2-FBCA-5F5E-2BAB-014084AD6842}"/>
              </a:ext>
            </a:extLst>
          </p:cNvPr>
          <p:cNvSpPr/>
          <p:nvPr/>
        </p:nvSpPr>
        <p:spPr bwMode="white">
          <a:xfrm>
            <a:off x="7497629" y="1459866"/>
            <a:ext cx="399867" cy="381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F217F5-7B90-2C41-AD08-44551C472BA7}"/>
              </a:ext>
            </a:extLst>
          </p:cNvPr>
          <p:cNvSpPr/>
          <p:nvPr/>
        </p:nvSpPr>
        <p:spPr bwMode="white">
          <a:xfrm>
            <a:off x="7488109" y="2480440"/>
            <a:ext cx="428429" cy="381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F5A413E-F204-164B-DCA9-D301F4610454}"/>
              </a:ext>
            </a:extLst>
          </p:cNvPr>
          <p:cNvSpPr/>
          <p:nvPr/>
        </p:nvSpPr>
        <p:spPr bwMode="white">
          <a:xfrm>
            <a:off x="7497629" y="3510553"/>
            <a:ext cx="399867" cy="37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263AEA3-6886-AA63-0FD5-ADB08AA35C02}"/>
              </a:ext>
            </a:extLst>
          </p:cNvPr>
          <p:cNvSpPr/>
          <p:nvPr/>
        </p:nvSpPr>
        <p:spPr bwMode="white">
          <a:xfrm>
            <a:off x="7507150" y="4531127"/>
            <a:ext cx="380826" cy="371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1573D51-CA4F-3DB4-A252-D66C4CBF751A}"/>
              </a:ext>
            </a:extLst>
          </p:cNvPr>
          <p:cNvSpPr/>
          <p:nvPr/>
        </p:nvSpPr>
        <p:spPr bwMode="white">
          <a:xfrm>
            <a:off x="7488109" y="5561240"/>
            <a:ext cx="428429" cy="3624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517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11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2023-07-10T09:28:00Z</dcterms:created>
  <dcterms:modified xsi:type="dcterms:W3CDTF">2024-01-21T16:02:37Z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