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869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8F1BF2-DB38-2161-68D6-97D67D08A3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21" b="9944"/>
          <a:stretch/>
        </p:blipFill>
        <p:spPr>
          <a:xfrm>
            <a:off x="4116370" y="3347040"/>
            <a:ext cx="4454605" cy="1079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042F4828-C309-B298-DEB7-841BCDF14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1" b="63906"/>
          <a:stretch/>
        </p:blipFill>
        <p:spPr>
          <a:xfrm>
            <a:off x="2547146" y="1941663"/>
            <a:ext cx="7338259" cy="99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1BC0A91-D585-F28A-AE5C-ACAE7A75DE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8096"/>
            <a:ext cx="11520000" cy="3092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479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26E9CE-514B-7F8D-029F-56291AD05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69600"/>
            <a:ext cx="11520000" cy="4009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0B6640-7A52-4B3C-790A-1D65C38D4E39}"/>
              </a:ext>
            </a:extLst>
          </p:cNvPr>
          <p:cNvSpPr/>
          <p:nvPr/>
        </p:nvSpPr>
        <p:spPr bwMode="white">
          <a:xfrm>
            <a:off x="967140" y="1102925"/>
            <a:ext cx="218975" cy="190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2BBC43-D92F-BBCA-0954-32465ABDAF12}"/>
              </a:ext>
            </a:extLst>
          </p:cNvPr>
          <p:cNvSpPr/>
          <p:nvPr/>
        </p:nvSpPr>
        <p:spPr bwMode="white">
          <a:xfrm>
            <a:off x="957619" y="2102867"/>
            <a:ext cx="238016" cy="199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00A4D6-B890-063F-A067-D7AC87D5C43B}"/>
              </a:ext>
            </a:extLst>
          </p:cNvPr>
          <p:cNvSpPr/>
          <p:nvPr/>
        </p:nvSpPr>
        <p:spPr bwMode="white">
          <a:xfrm>
            <a:off x="957619" y="3112332"/>
            <a:ext cx="238016" cy="190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5033A2-6FF9-93FD-7B58-F911E19A36AA}"/>
              </a:ext>
            </a:extLst>
          </p:cNvPr>
          <p:cNvSpPr/>
          <p:nvPr/>
        </p:nvSpPr>
        <p:spPr bwMode="white">
          <a:xfrm>
            <a:off x="957619" y="4121797"/>
            <a:ext cx="247537" cy="190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0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656092-69EF-140E-7C5D-BA4F13B61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3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E25442E2-72DA-3F88-303A-9AED96243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12" y="3493935"/>
            <a:ext cx="11520000" cy="2997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53D8C8-50F3-9B9A-2AC2-BB32B78D844B}"/>
              </a:ext>
            </a:extLst>
          </p:cNvPr>
          <p:cNvSpPr/>
          <p:nvPr/>
        </p:nvSpPr>
        <p:spPr bwMode="white">
          <a:xfrm>
            <a:off x="1113093" y="4104926"/>
            <a:ext cx="218975" cy="190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637EB5-35B8-6226-A7AA-F9401B60C8F7}"/>
              </a:ext>
            </a:extLst>
          </p:cNvPr>
          <p:cNvSpPr/>
          <p:nvPr/>
        </p:nvSpPr>
        <p:spPr bwMode="white">
          <a:xfrm>
            <a:off x="1103573" y="4610903"/>
            <a:ext cx="238016" cy="190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A55EC2-5737-690A-EE92-35AADB250DB0}"/>
              </a:ext>
            </a:extLst>
          </p:cNvPr>
          <p:cNvSpPr/>
          <p:nvPr/>
        </p:nvSpPr>
        <p:spPr bwMode="white">
          <a:xfrm>
            <a:off x="1113093" y="5107334"/>
            <a:ext cx="218975" cy="200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DCF9DEF-9C8A-F939-E35E-40CA9F46778F}"/>
              </a:ext>
            </a:extLst>
          </p:cNvPr>
          <p:cNvSpPr/>
          <p:nvPr/>
        </p:nvSpPr>
        <p:spPr bwMode="white">
          <a:xfrm>
            <a:off x="1103573" y="5613312"/>
            <a:ext cx="238016" cy="190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465D082-25D8-CB7F-9D5D-221704A93800}"/>
              </a:ext>
            </a:extLst>
          </p:cNvPr>
          <p:cNvSpPr/>
          <p:nvPr/>
        </p:nvSpPr>
        <p:spPr bwMode="white">
          <a:xfrm>
            <a:off x="1113093" y="6119289"/>
            <a:ext cx="218975" cy="190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16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D2E723-D494-3BDF-0567-C0BD93B0FC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359744"/>
            <a:ext cx="11520000" cy="2510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3B99F4-4593-2B73-5DC6-4EBF22C37D36}"/>
              </a:ext>
            </a:extLst>
          </p:cNvPr>
          <p:cNvSpPr/>
          <p:nvPr/>
        </p:nvSpPr>
        <p:spPr bwMode="white">
          <a:xfrm>
            <a:off x="1205157" y="3431105"/>
            <a:ext cx="5312528" cy="276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3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2024-01-21T15:59:04Z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