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739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F115C6-26E0-3A30-EF34-05F325C19A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02" b="19333"/>
          <a:stretch/>
        </p:blipFill>
        <p:spPr>
          <a:xfrm>
            <a:off x="2547145" y="3172648"/>
            <a:ext cx="7338259" cy="11043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042F4828-C309-B298-DEB7-841BCDF141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61" b="63906"/>
          <a:stretch/>
        </p:blipFill>
        <p:spPr>
          <a:xfrm>
            <a:off x="2547146" y="1941663"/>
            <a:ext cx="7338259" cy="995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B98F43-1C89-5DB8-EF85-8E856A72D4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69286"/>
            <a:ext cx="11520000" cy="3410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34A7402-6F91-9717-11BE-B717508BA278}"/>
              </a:ext>
            </a:extLst>
          </p:cNvPr>
          <p:cNvSpPr/>
          <p:nvPr/>
        </p:nvSpPr>
        <p:spPr bwMode="white">
          <a:xfrm>
            <a:off x="7900363" y="2488835"/>
            <a:ext cx="618842" cy="200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0BDA640-C1E9-8205-7443-59E51CC5885F}"/>
              </a:ext>
            </a:extLst>
          </p:cNvPr>
          <p:cNvSpPr/>
          <p:nvPr/>
        </p:nvSpPr>
        <p:spPr bwMode="white">
          <a:xfrm>
            <a:off x="3120991" y="3022334"/>
            <a:ext cx="580760" cy="190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3E84809-0B22-221C-9C70-68E01AD5D5C8}"/>
              </a:ext>
            </a:extLst>
          </p:cNvPr>
          <p:cNvSpPr/>
          <p:nvPr/>
        </p:nvSpPr>
        <p:spPr bwMode="white">
          <a:xfrm>
            <a:off x="3920727" y="3508198"/>
            <a:ext cx="666446" cy="190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FD76F57-49E5-262A-1BA2-36CB7B39EAC7}"/>
              </a:ext>
            </a:extLst>
          </p:cNvPr>
          <p:cNvSpPr/>
          <p:nvPr/>
        </p:nvSpPr>
        <p:spPr bwMode="white">
          <a:xfrm>
            <a:off x="2873454" y="3994063"/>
            <a:ext cx="409388" cy="190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76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27A6D73-44AC-31E9-411C-F179BD6116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53539"/>
            <a:ext cx="11520000" cy="4422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27643DE-382D-DC58-A3AD-69892D503869}"/>
              </a:ext>
            </a:extLst>
          </p:cNvPr>
          <p:cNvSpPr/>
          <p:nvPr/>
        </p:nvSpPr>
        <p:spPr bwMode="white">
          <a:xfrm>
            <a:off x="1112132" y="1449272"/>
            <a:ext cx="228495" cy="200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54042E3-6F09-D533-B06F-9739BA95F28B}"/>
              </a:ext>
            </a:extLst>
          </p:cNvPr>
          <p:cNvSpPr/>
          <p:nvPr/>
        </p:nvSpPr>
        <p:spPr bwMode="white">
          <a:xfrm>
            <a:off x="1102611" y="2421392"/>
            <a:ext cx="247537" cy="190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2099DE3-CFDA-3209-0FA1-3F7C0B596C9B}"/>
              </a:ext>
            </a:extLst>
          </p:cNvPr>
          <p:cNvSpPr/>
          <p:nvPr/>
        </p:nvSpPr>
        <p:spPr bwMode="white">
          <a:xfrm>
            <a:off x="1112132" y="3383981"/>
            <a:ext cx="228495" cy="190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77C29AF-2B71-62EE-AA9C-A606C2AB5FFA}"/>
              </a:ext>
            </a:extLst>
          </p:cNvPr>
          <p:cNvSpPr/>
          <p:nvPr/>
        </p:nvSpPr>
        <p:spPr bwMode="white">
          <a:xfrm>
            <a:off x="1112132" y="4346571"/>
            <a:ext cx="228495" cy="200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22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328D359-339B-C75A-7BFA-367C6F81DC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24" y="672516"/>
            <a:ext cx="11520000" cy="4921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98C39F2-8159-6E00-33F5-0E282509F4CC}"/>
              </a:ext>
            </a:extLst>
          </p:cNvPr>
          <p:cNvSpPr/>
          <p:nvPr/>
        </p:nvSpPr>
        <p:spPr bwMode="white">
          <a:xfrm>
            <a:off x="1137335" y="3305110"/>
            <a:ext cx="247537" cy="190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7D2F9F9-1663-C5CB-86CA-2ED6583C3BAD}"/>
              </a:ext>
            </a:extLst>
          </p:cNvPr>
          <p:cNvSpPr/>
          <p:nvPr/>
        </p:nvSpPr>
        <p:spPr bwMode="white">
          <a:xfrm>
            <a:off x="1146856" y="3782029"/>
            <a:ext cx="228495" cy="190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F637C0B-F4C3-F411-A519-DD304763D418}"/>
              </a:ext>
            </a:extLst>
          </p:cNvPr>
          <p:cNvSpPr/>
          <p:nvPr/>
        </p:nvSpPr>
        <p:spPr bwMode="white">
          <a:xfrm>
            <a:off x="1146856" y="4258948"/>
            <a:ext cx="228495" cy="2098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C0141AD-073D-064C-892E-F935D537FB62}"/>
              </a:ext>
            </a:extLst>
          </p:cNvPr>
          <p:cNvSpPr/>
          <p:nvPr/>
        </p:nvSpPr>
        <p:spPr bwMode="white">
          <a:xfrm>
            <a:off x="1146856" y="4754944"/>
            <a:ext cx="228495" cy="190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B47AF1E-57B6-AEF4-344C-33BE63D63AEA}"/>
              </a:ext>
            </a:extLst>
          </p:cNvPr>
          <p:cNvSpPr/>
          <p:nvPr/>
        </p:nvSpPr>
        <p:spPr bwMode="white">
          <a:xfrm>
            <a:off x="1137335" y="5231863"/>
            <a:ext cx="247537" cy="190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93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C3FD80A-697C-1DD2-9ECF-22A66C5BA1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49" y="857711"/>
            <a:ext cx="11520000" cy="3096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FBEAF21-C90F-FA60-DC84-A49CB02FFC07}"/>
              </a:ext>
            </a:extLst>
          </p:cNvPr>
          <p:cNvSpPr/>
          <p:nvPr/>
        </p:nvSpPr>
        <p:spPr bwMode="white">
          <a:xfrm>
            <a:off x="1135281" y="1534237"/>
            <a:ext cx="228495" cy="200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12C314A-39A5-58D5-DC9D-FB2186687CA0}"/>
              </a:ext>
            </a:extLst>
          </p:cNvPr>
          <p:cNvSpPr/>
          <p:nvPr/>
        </p:nvSpPr>
        <p:spPr bwMode="white">
          <a:xfrm>
            <a:off x="1125760" y="2020192"/>
            <a:ext cx="247537" cy="190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6B9BD1C-A28F-B080-B344-1686A6D77E19}"/>
              </a:ext>
            </a:extLst>
          </p:cNvPr>
          <p:cNvSpPr/>
          <p:nvPr/>
        </p:nvSpPr>
        <p:spPr bwMode="white">
          <a:xfrm>
            <a:off x="1135281" y="2506147"/>
            <a:ext cx="228495" cy="190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34A8E54-BB1B-BE7C-84E6-FEA010533500}"/>
              </a:ext>
            </a:extLst>
          </p:cNvPr>
          <p:cNvSpPr/>
          <p:nvPr/>
        </p:nvSpPr>
        <p:spPr bwMode="white">
          <a:xfrm>
            <a:off x="1135281" y="2992103"/>
            <a:ext cx="228495" cy="190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95525CC-042C-186B-AB70-A46543F366F5}"/>
              </a:ext>
            </a:extLst>
          </p:cNvPr>
          <p:cNvSpPr/>
          <p:nvPr/>
        </p:nvSpPr>
        <p:spPr bwMode="white">
          <a:xfrm>
            <a:off x="1125760" y="3468529"/>
            <a:ext cx="247537" cy="190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84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2024-01-21T15:52:38Z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