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3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53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585A46-A17C-E828-B6F9-36A3D23B36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39" b="11130"/>
          <a:stretch/>
        </p:blipFill>
        <p:spPr>
          <a:xfrm>
            <a:off x="2186224" y="3382600"/>
            <a:ext cx="8060101" cy="1154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42F4828-C309-B298-DEB7-841BCDF14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1" b="63906"/>
          <a:stretch/>
        </p:blipFill>
        <p:spPr>
          <a:xfrm>
            <a:off x="2547146" y="1941663"/>
            <a:ext cx="7338259" cy="99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922F75-0FB7-BFD3-C0F9-1EFBFE656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1007700"/>
            <a:ext cx="11520000" cy="340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6E70E0-248F-9370-6F87-CAA0E7F74A8B}"/>
              </a:ext>
            </a:extLst>
          </p:cNvPr>
          <p:cNvSpPr/>
          <p:nvPr/>
        </p:nvSpPr>
        <p:spPr bwMode="white">
          <a:xfrm>
            <a:off x="1762716" y="4133643"/>
            <a:ext cx="228495" cy="190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A81D07-D969-FD3D-634C-8C7210539E28}"/>
              </a:ext>
            </a:extLst>
          </p:cNvPr>
          <p:cNvSpPr/>
          <p:nvPr/>
        </p:nvSpPr>
        <p:spPr bwMode="white">
          <a:xfrm>
            <a:off x="3562121" y="4124113"/>
            <a:ext cx="247537" cy="200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ED9CC9-1F2F-6882-05F4-79EFF5837D59}"/>
              </a:ext>
            </a:extLst>
          </p:cNvPr>
          <p:cNvSpPr/>
          <p:nvPr/>
        </p:nvSpPr>
        <p:spPr bwMode="white">
          <a:xfrm>
            <a:off x="5390088" y="4133643"/>
            <a:ext cx="228495" cy="190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204B99-DE80-4005-CA1F-6C3DB4E7EFC9}"/>
              </a:ext>
            </a:extLst>
          </p:cNvPr>
          <p:cNvSpPr/>
          <p:nvPr/>
        </p:nvSpPr>
        <p:spPr bwMode="white">
          <a:xfrm>
            <a:off x="7218055" y="4133643"/>
            <a:ext cx="218975" cy="190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757BF9-F5D9-4DF0-D2E3-91337E17225D}"/>
              </a:ext>
            </a:extLst>
          </p:cNvPr>
          <p:cNvSpPr/>
          <p:nvPr/>
        </p:nvSpPr>
        <p:spPr bwMode="white">
          <a:xfrm>
            <a:off x="8884171" y="4124113"/>
            <a:ext cx="238016" cy="200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4BA36D-9F08-1414-E588-0C00D4968CD9}"/>
              </a:ext>
            </a:extLst>
          </p:cNvPr>
          <p:cNvSpPr/>
          <p:nvPr/>
        </p:nvSpPr>
        <p:spPr bwMode="white">
          <a:xfrm>
            <a:off x="10835906" y="4133643"/>
            <a:ext cx="247537" cy="190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2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D0B5A9-11BC-8F81-AE59-31F0DFCE2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9400"/>
            <a:ext cx="11520000" cy="2708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16D4E3-50E2-130A-1A00-E0ED2BE89211}"/>
              </a:ext>
            </a:extLst>
          </p:cNvPr>
          <p:cNvSpPr/>
          <p:nvPr/>
        </p:nvSpPr>
        <p:spPr bwMode="white">
          <a:xfrm>
            <a:off x="1102611" y="1183036"/>
            <a:ext cx="247537" cy="200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42799F-634A-A98A-1120-0D0F0F1A7575}"/>
              </a:ext>
            </a:extLst>
          </p:cNvPr>
          <p:cNvSpPr/>
          <p:nvPr/>
        </p:nvSpPr>
        <p:spPr bwMode="white">
          <a:xfrm>
            <a:off x="1112132" y="1946035"/>
            <a:ext cx="228495" cy="190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9E440F-34B0-CE6A-7EAA-9C434C4BC791}"/>
              </a:ext>
            </a:extLst>
          </p:cNvPr>
          <p:cNvSpPr/>
          <p:nvPr/>
        </p:nvSpPr>
        <p:spPr bwMode="white">
          <a:xfrm>
            <a:off x="1112132" y="2699496"/>
            <a:ext cx="228495" cy="200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526DDC3E-14CF-E9E5-B499-4C231783B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48045"/>
            <a:ext cx="11520000" cy="2588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04F81B-E9FD-3309-5918-EFAD370DE590}"/>
              </a:ext>
            </a:extLst>
          </p:cNvPr>
          <p:cNvSpPr/>
          <p:nvPr/>
        </p:nvSpPr>
        <p:spPr bwMode="white">
          <a:xfrm>
            <a:off x="1359669" y="4284253"/>
            <a:ext cx="3703537" cy="363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78F77E1-480E-B5AE-08E3-6C1BE967AC3D}"/>
              </a:ext>
            </a:extLst>
          </p:cNvPr>
          <p:cNvSpPr/>
          <p:nvPr/>
        </p:nvSpPr>
        <p:spPr bwMode="white">
          <a:xfrm>
            <a:off x="1359669" y="5344653"/>
            <a:ext cx="4484231" cy="525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10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0468C6-EFC2-5C8C-EE41-AE1898CC2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4" y="128016"/>
            <a:ext cx="10695109" cy="3733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E68BF3-B047-F787-F1D3-2531879B5AF3}"/>
              </a:ext>
            </a:extLst>
          </p:cNvPr>
          <p:cNvSpPr/>
          <p:nvPr/>
        </p:nvSpPr>
        <p:spPr bwMode="white">
          <a:xfrm>
            <a:off x="4212867" y="1747134"/>
            <a:ext cx="751309" cy="33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E22603-2553-7399-44E5-58B4138E81DD}"/>
              </a:ext>
            </a:extLst>
          </p:cNvPr>
          <p:cNvSpPr/>
          <p:nvPr/>
        </p:nvSpPr>
        <p:spPr bwMode="white">
          <a:xfrm>
            <a:off x="1516992" y="2994651"/>
            <a:ext cx="760147" cy="33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A238A5-B313-5119-D803-0D5BD4278F42}"/>
              </a:ext>
            </a:extLst>
          </p:cNvPr>
          <p:cNvSpPr/>
          <p:nvPr/>
        </p:nvSpPr>
        <p:spPr bwMode="white">
          <a:xfrm>
            <a:off x="6811513" y="3056585"/>
            <a:ext cx="1096027" cy="274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5672235C-C9B4-B4DD-BA32-69046E81F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87" y="3903760"/>
            <a:ext cx="10695109" cy="2886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486867-E403-9083-A427-607523DCFB2F}"/>
              </a:ext>
            </a:extLst>
          </p:cNvPr>
          <p:cNvSpPr/>
          <p:nvPr/>
        </p:nvSpPr>
        <p:spPr bwMode="white">
          <a:xfrm>
            <a:off x="4979112" y="4293352"/>
            <a:ext cx="875054" cy="32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9C65DE2-6C1E-9E57-BFDA-1525AE660428}"/>
              </a:ext>
            </a:extLst>
          </p:cNvPr>
          <p:cNvSpPr/>
          <p:nvPr/>
        </p:nvSpPr>
        <p:spPr bwMode="white">
          <a:xfrm>
            <a:off x="9548841" y="4293352"/>
            <a:ext cx="963445" cy="48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F9814A4-79A6-714C-7FFE-39738BBE42AA}"/>
              </a:ext>
            </a:extLst>
          </p:cNvPr>
          <p:cNvSpPr/>
          <p:nvPr/>
        </p:nvSpPr>
        <p:spPr bwMode="white">
          <a:xfrm>
            <a:off x="7215362" y="5612655"/>
            <a:ext cx="627563" cy="26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