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/>
          <a:stretch/>
        </p:blipFill>
        <p:spPr>
          <a:xfrm>
            <a:off x="2547146" y="1941663"/>
            <a:ext cx="7338259" cy="275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FAC4D9-F37A-25C0-291E-67C73EA78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1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162DCF-2ED6-9C17-F00C-9B5F5217EFDE}"/>
              </a:ext>
            </a:extLst>
          </p:cNvPr>
          <p:cNvSpPr/>
          <p:nvPr/>
        </p:nvSpPr>
        <p:spPr bwMode="white">
          <a:xfrm>
            <a:off x="1112132" y="970171"/>
            <a:ext cx="22849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17D852-78F0-0501-E34F-1AD73138FED7}"/>
              </a:ext>
            </a:extLst>
          </p:cNvPr>
          <p:cNvSpPr/>
          <p:nvPr/>
        </p:nvSpPr>
        <p:spPr bwMode="white">
          <a:xfrm>
            <a:off x="1102611" y="1818691"/>
            <a:ext cx="247537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0CBFCB-EBE5-C63F-7C78-25F3C8E7ABF6}"/>
              </a:ext>
            </a:extLst>
          </p:cNvPr>
          <p:cNvSpPr/>
          <p:nvPr/>
        </p:nvSpPr>
        <p:spPr bwMode="white">
          <a:xfrm>
            <a:off x="1112132" y="2667210"/>
            <a:ext cx="22849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122319-CF32-E031-25FE-FAE67FAA835B}"/>
              </a:ext>
            </a:extLst>
          </p:cNvPr>
          <p:cNvSpPr/>
          <p:nvPr/>
        </p:nvSpPr>
        <p:spPr bwMode="white">
          <a:xfrm>
            <a:off x="1112132" y="3525264"/>
            <a:ext cx="228495" cy="19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69E4B4-23EE-DEE8-0B85-895252D61967}"/>
              </a:ext>
            </a:extLst>
          </p:cNvPr>
          <p:cNvSpPr/>
          <p:nvPr/>
        </p:nvSpPr>
        <p:spPr bwMode="white">
          <a:xfrm>
            <a:off x="1112132" y="4373783"/>
            <a:ext cx="22849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7C71F4-FCDD-F56E-6E3E-321BFCD02754}"/>
              </a:ext>
            </a:extLst>
          </p:cNvPr>
          <p:cNvSpPr/>
          <p:nvPr/>
        </p:nvSpPr>
        <p:spPr bwMode="white">
          <a:xfrm>
            <a:off x="1112132" y="5222303"/>
            <a:ext cx="22849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4199A0-BF0E-99DE-BCA2-79F8BA9A1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4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1A16CD-A208-E27A-939B-1843C40C91A4}"/>
              </a:ext>
            </a:extLst>
          </p:cNvPr>
          <p:cNvSpPr/>
          <p:nvPr/>
        </p:nvSpPr>
        <p:spPr bwMode="white">
          <a:xfrm>
            <a:off x="2730644" y="2760619"/>
            <a:ext cx="561719" cy="22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914DC6-19A8-534A-7ED0-146DBD485E12}"/>
              </a:ext>
            </a:extLst>
          </p:cNvPr>
          <p:cNvSpPr/>
          <p:nvPr/>
        </p:nvSpPr>
        <p:spPr bwMode="white">
          <a:xfrm>
            <a:off x="5044165" y="2760619"/>
            <a:ext cx="771173" cy="27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6F03A5-AA94-B7AE-C10D-9982B9FA93E6}"/>
              </a:ext>
            </a:extLst>
          </p:cNvPr>
          <p:cNvSpPr/>
          <p:nvPr/>
        </p:nvSpPr>
        <p:spPr bwMode="white">
          <a:xfrm>
            <a:off x="1892826" y="3637035"/>
            <a:ext cx="456991" cy="20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1AE98A-350E-5CA8-00D3-BBA8BB4ECE79}"/>
              </a:ext>
            </a:extLst>
          </p:cNvPr>
          <p:cNvSpPr/>
          <p:nvPr/>
        </p:nvSpPr>
        <p:spPr bwMode="white">
          <a:xfrm>
            <a:off x="3530380" y="3637035"/>
            <a:ext cx="533157" cy="24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8BC122-F7DB-63DE-C8FA-38A7A05DC71C}"/>
              </a:ext>
            </a:extLst>
          </p:cNvPr>
          <p:cNvSpPr/>
          <p:nvPr/>
        </p:nvSpPr>
        <p:spPr bwMode="white">
          <a:xfrm>
            <a:off x="5206016" y="3694193"/>
            <a:ext cx="409388" cy="142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012F3C-B158-55A8-8028-1574935B9A09}"/>
              </a:ext>
            </a:extLst>
          </p:cNvPr>
          <p:cNvSpPr/>
          <p:nvPr/>
        </p:nvSpPr>
        <p:spPr bwMode="white">
          <a:xfrm>
            <a:off x="1892826" y="4494400"/>
            <a:ext cx="456991" cy="1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8B85D3-C607-76E7-B7C2-ACDD2615B363}"/>
              </a:ext>
            </a:extLst>
          </p:cNvPr>
          <p:cNvSpPr/>
          <p:nvPr/>
        </p:nvSpPr>
        <p:spPr bwMode="white">
          <a:xfrm>
            <a:off x="3625586" y="4494400"/>
            <a:ext cx="228495" cy="1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7D1CF8-17E4-4CF3-CF0B-BD140EB5429A}"/>
              </a:ext>
            </a:extLst>
          </p:cNvPr>
          <p:cNvSpPr/>
          <p:nvPr/>
        </p:nvSpPr>
        <p:spPr bwMode="white">
          <a:xfrm>
            <a:off x="4996561" y="4494400"/>
            <a:ext cx="238016" cy="1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3E5EA2-96D0-733B-71E9-5F9E08C09E5A}"/>
              </a:ext>
            </a:extLst>
          </p:cNvPr>
          <p:cNvSpPr/>
          <p:nvPr/>
        </p:nvSpPr>
        <p:spPr bwMode="white">
          <a:xfrm>
            <a:off x="3063867" y="5313658"/>
            <a:ext cx="733090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1AEF0B4-666E-091C-9192-BF2B1F51F7D2}"/>
              </a:ext>
            </a:extLst>
          </p:cNvPr>
          <p:cNvSpPr/>
          <p:nvPr/>
        </p:nvSpPr>
        <p:spPr bwMode="white">
          <a:xfrm>
            <a:off x="6081917" y="5313658"/>
            <a:ext cx="828297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3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2333D7-66AA-4693-BE1F-1B5B80AA6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78984"/>
            <a:ext cx="11520000" cy="3926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7C6D7C-A6CD-3E3F-0E5D-5A58172C1023}"/>
              </a:ext>
            </a:extLst>
          </p:cNvPr>
          <p:cNvSpPr/>
          <p:nvPr/>
        </p:nvSpPr>
        <p:spPr bwMode="white">
          <a:xfrm>
            <a:off x="2349818" y="1870192"/>
            <a:ext cx="228495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E11A19-25F0-DCD2-DBBC-AC73E1827FCD}"/>
              </a:ext>
            </a:extLst>
          </p:cNvPr>
          <p:cNvSpPr/>
          <p:nvPr/>
        </p:nvSpPr>
        <p:spPr bwMode="white">
          <a:xfrm>
            <a:off x="2302214" y="2299080"/>
            <a:ext cx="228495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F52B2E-014D-9EEC-B4D3-067BF53746B1}"/>
              </a:ext>
            </a:extLst>
          </p:cNvPr>
          <p:cNvSpPr/>
          <p:nvPr/>
        </p:nvSpPr>
        <p:spPr bwMode="white">
          <a:xfrm>
            <a:off x="6700760" y="2727968"/>
            <a:ext cx="247537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02FCDD-F2D6-B74C-867E-54A09E056A23}"/>
              </a:ext>
            </a:extLst>
          </p:cNvPr>
          <p:cNvSpPr/>
          <p:nvPr/>
        </p:nvSpPr>
        <p:spPr bwMode="white">
          <a:xfrm>
            <a:off x="3930247" y="3566683"/>
            <a:ext cx="247537" cy="2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A4A56F-D11B-183C-08E2-A5CD6E338C6C}"/>
              </a:ext>
            </a:extLst>
          </p:cNvPr>
          <p:cNvSpPr/>
          <p:nvPr/>
        </p:nvSpPr>
        <p:spPr bwMode="white">
          <a:xfrm>
            <a:off x="2349818" y="4424459"/>
            <a:ext cx="238016" cy="2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2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