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9" r:id="rId4"/>
    <p:sldId id="268" r:id="rId5"/>
    <p:sldId id="267" r:id="rId6"/>
    <p:sldId id="266" r:id="rId7"/>
    <p:sldId id="265" r:id="rId8"/>
    <p:sldId id="263" r:id="rId9"/>
    <p:sldId id="262" r:id="rId10"/>
    <p:sldId id="261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1D444D-01F7-2CDE-C3BE-B0E5B30EA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3659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C52CE5-F68D-4628-B3D8-C3BBE68275A1}"/>
              </a:ext>
            </a:extLst>
          </p:cNvPr>
          <p:cNvSpPr/>
          <p:nvPr/>
        </p:nvSpPr>
        <p:spPr bwMode="white">
          <a:xfrm>
            <a:off x="878611" y="2550967"/>
            <a:ext cx="325099" cy="317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A3C528-EE38-5A93-02ED-629611A090A7}"/>
              </a:ext>
            </a:extLst>
          </p:cNvPr>
          <p:cNvSpPr/>
          <p:nvPr/>
        </p:nvSpPr>
        <p:spPr bwMode="white">
          <a:xfrm>
            <a:off x="870870" y="3487741"/>
            <a:ext cx="348320" cy="3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D1C3C5-313D-6CF4-3817-FED23F9EFC5B}"/>
              </a:ext>
            </a:extLst>
          </p:cNvPr>
          <p:cNvSpPr/>
          <p:nvPr/>
        </p:nvSpPr>
        <p:spPr bwMode="white">
          <a:xfrm>
            <a:off x="870870" y="4432258"/>
            <a:ext cx="348320" cy="30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FFA1A6-6FED-44DC-D139-EB683EDE9796}"/>
              </a:ext>
            </a:extLst>
          </p:cNvPr>
          <p:cNvSpPr/>
          <p:nvPr/>
        </p:nvSpPr>
        <p:spPr bwMode="white">
          <a:xfrm>
            <a:off x="886351" y="5369032"/>
            <a:ext cx="309618" cy="30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AE3BFF8C-F485-A248-7FB5-06DC776089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9" b="3137"/>
          <a:stretch/>
        </p:blipFill>
        <p:spPr>
          <a:xfrm>
            <a:off x="6337482" y="1692212"/>
            <a:ext cx="5714818" cy="3224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752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3CE7BE55-307F-B4AB-7FF4-FE5663A97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7" b="59072"/>
          <a:stretch/>
        </p:blipFill>
        <p:spPr>
          <a:xfrm>
            <a:off x="2646000" y="1782400"/>
            <a:ext cx="7374300" cy="113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278" y="3172431"/>
            <a:ext cx="4517522" cy="95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A0EABA-DB1F-0ED4-C8D0-1DC7A7FA72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0" y="245700"/>
            <a:ext cx="10600100" cy="648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833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7B8270-1A4C-485E-7103-A3305FD9A6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0" y="-1"/>
            <a:ext cx="9990500" cy="6672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4DB0430-620E-1CA1-0D7F-39FB61D8E27C}"/>
              </a:ext>
            </a:extLst>
          </p:cNvPr>
          <p:cNvSpPr/>
          <p:nvPr/>
        </p:nvSpPr>
        <p:spPr bwMode="white">
          <a:xfrm>
            <a:off x="3725227" y="2061064"/>
            <a:ext cx="2599373" cy="66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9DE590-BAE1-E164-1D1F-B6F0D46ADADD}"/>
              </a:ext>
            </a:extLst>
          </p:cNvPr>
          <p:cNvSpPr/>
          <p:nvPr/>
        </p:nvSpPr>
        <p:spPr bwMode="white">
          <a:xfrm>
            <a:off x="3826178" y="4963413"/>
            <a:ext cx="2104722" cy="789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4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34364C-BBA1-665C-1783-BC37CF05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0" y="296500"/>
            <a:ext cx="11095400" cy="615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3CDD41-2818-EECA-15F5-A83135310B8D}"/>
              </a:ext>
            </a:extLst>
          </p:cNvPr>
          <p:cNvSpPr/>
          <p:nvPr/>
        </p:nvSpPr>
        <p:spPr bwMode="white">
          <a:xfrm>
            <a:off x="3876709" y="1384300"/>
            <a:ext cx="4302091" cy="990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560496-5DFD-8FD9-2CF4-3184AEB3EAA9}"/>
              </a:ext>
            </a:extLst>
          </p:cNvPr>
          <p:cNvSpPr/>
          <p:nvPr/>
        </p:nvSpPr>
        <p:spPr bwMode="white">
          <a:xfrm>
            <a:off x="4140200" y="4569317"/>
            <a:ext cx="2425699" cy="815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0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597212-4672-CC09-0FED-FA4259688F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0" y="0"/>
            <a:ext cx="9838100" cy="6756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95660B-388C-D896-1B4B-9CBC7CCAF276}"/>
              </a:ext>
            </a:extLst>
          </p:cNvPr>
          <p:cNvSpPr/>
          <p:nvPr/>
        </p:nvSpPr>
        <p:spPr bwMode="white">
          <a:xfrm>
            <a:off x="3646210" y="2107923"/>
            <a:ext cx="1967190" cy="774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1F02FF-FC10-C1E1-74B8-D91C5BD15368}"/>
              </a:ext>
            </a:extLst>
          </p:cNvPr>
          <p:cNvSpPr/>
          <p:nvPr/>
        </p:nvSpPr>
        <p:spPr bwMode="white">
          <a:xfrm>
            <a:off x="4001810" y="5139000"/>
            <a:ext cx="1408390" cy="53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6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F00DAC-BAD0-D48D-1763-6CD3D3553C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0" y="283800"/>
            <a:ext cx="11520000" cy="3121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EE4619B-9D4E-DB30-40E8-0766E14EEE04}"/>
              </a:ext>
            </a:extLst>
          </p:cNvPr>
          <p:cNvSpPr/>
          <p:nvPr/>
        </p:nvSpPr>
        <p:spPr bwMode="white">
          <a:xfrm>
            <a:off x="4409529" y="1410113"/>
            <a:ext cx="1532826" cy="105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C61261F2-D34C-1671-7AA1-EC1DC248F3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0" y="3405023"/>
            <a:ext cx="11520000" cy="3026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F0B6AB-D5F8-D844-3F98-E8DFEA71EAC0}"/>
              </a:ext>
            </a:extLst>
          </p:cNvPr>
          <p:cNvSpPr/>
          <p:nvPr/>
        </p:nvSpPr>
        <p:spPr bwMode="white">
          <a:xfrm>
            <a:off x="4428571" y="4474402"/>
            <a:ext cx="1066314" cy="70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5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F4BCE1-E2AF-1689-EF55-6C7C17DCEB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0" y="-1"/>
            <a:ext cx="9952400" cy="648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535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BE9F83-60DB-DB9A-A0E5-D6A87645E8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00" y="169500"/>
            <a:ext cx="8961800" cy="6665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B1FFCD-D20A-9340-8B73-C5E063B6AAFA}"/>
              </a:ext>
            </a:extLst>
          </p:cNvPr>
          <p:cNvSpPr/>
          <p:nvPr/>
        </p:nvSpPr>
        <p:spPr bwMode="white">
          <a:xfrm>
            <a:off x="2253232" y="3561706"/>
            <a:ext cx="288850" cy="288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CAA227-5006-9884-5287-35E8561266B2}"/>
              </a:ext>
            </a:extLst>
          </p:cNvPr>
          <p:cNvSpPr/>
          <p:nvPr/>
        </p:nvSpPr>
        <p:spPr bwMode="white">
          <a:xfrm>
            <a:off x="6682287" y="3554301"/>
            <a:ext cx="333290" cy="303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252697-F82C-26CC-2E71-260CBD01048D}"/>
              </a:ext>
            </a:extLst>
          </p:cNvPr>
          <p:cNvSpPr/>
          <p:nvPr/>
        </p:nvSpPr>
        <p:spPr bwMode="white">
          <a:xfrm>
            <a:off x="2238419" y="4457902"/>
            <a:ext cx="311070" cy="28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E43A88-0C0F-C259-4952-0E50946A9894}"/>
              </a:ext>
            </a:extLst>
          </p:cNvPr>
          <p:cNvSpPr/>
          <p:nvPr/>
        </p:nvSpPr>
        <p:spPr bwMode="white">
          <a:xfrm>
            <a:off x="6674880" y="4457902"/>
            <a:ext cx="348103" cy="28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12C4CB-293D-FF08-7450-38BDC5D048F7}"/>
              </a:ext>
            </a:extLst>
          </p:cNvPr>
          <p:cNvSpPr/>
          <p:nvPr/>
        </p:nvSpPr>
        <p:spPr bwMode="white">
          <a:xfrm>
            <a:off x="2245825" y="5354097"/>
            <a:ext cx="296257" cy="288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20705C-63D1-668C-4460-DC3AB349AD94}"/>
              </a:ext>
            </a:extLst>
          </p:cNvPr>
          <p:cNvSpPr/>
          <p:nvPr/>
        </p:nvSpPr>
        <p:spPr bwMode="white">
          <a:xfrm>
            <a:off x="6682287" y="5354097"/>
            <a:ext cx="333290" cy="288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6EC7531-05A1-6340-7E08-0D4E0916DDEB}"/>
              </a:ext>
            </a:extLst>
          </p:cNvPr>
          <p:cNvSpPr/>
          <p:nvPr/>
        </p:nvSpPr>
        <p:spPr bwMode="white">
          <a:xfrm>
            <a:off x="2231012" y="6242885"/>
            <a:ext cx="333290" cy="296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1545DA3-3A21-CEB3-6448-7BFFA154C07C}"/>
              </a:ext>
            </a:extLst>
          </p:cNvPr>
          <p:cNvSpPr/>
          <p:nvPr/>
        </p:nvSpPr>
        <p:spPr bwMode="white">
          <a:xfrm>
            <a:off x="6689694" y="6242885"/>
            <a:ext cx="311070" cy="303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1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2024-01-21T15:42:54Z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