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53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24A878-6EE2-F827-9B9C-94F7C113A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3" b="-6945"/>
          <a:stretch/>
        </p:blipFill>
        <p:spPr>
          <a:xfrm>
            <a:off x="3943668" y="3161256"/>
            <a:ext cx="4778964" cy="1306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3CE7BE55-307F-B4AB-7FF4-FE5663A97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7" b="59072"/>
          <a:stretch/>
        </p:blipFill>
        <p:spPr>
          <a:xfrm>
            <a:off x="2646000" y="1782400"/>
            <a:ext cx="7374300" cy="113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DB7BCD-7F9C-688B-6231-6CD4D1C59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52859"/>
            <a:ext cx="11556229" cy="6208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5E3154-EC1D-10BB-3CF3-BA66A0448CBB}"/>
              </a:ext>
            </a:extLst>
          </p:cNvPr>
          <p:cNvSpPr/>
          <p:nvPr/>
        </p:nvSpPr>
        <p:spPr bwMode="white">
          <a:xfrm>
            <a:off x="7245983" y="3028050"/>
            <a:ext cx="658991" cy="21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00842C-BE37-7673-FCD2-B25226120F11}"/>
              </a:ext>
            </a:extLst>
          </p:cNvPr>
          <p:cNvSpPr/>
          <p:nvPr/>
        </p:nvSpPr>
        <p:spPr bwMode="white">
          <a:xfrm>
            <a:off x="7255533" y="3696699"/>
            <a:ext cx="735396" cy="21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6D1AC1-31A0-F69C-74BC-50636A960A71}"/>
              </a:ext>
            </a:extLst>
          </p:cNvPr>
          <p:cNvSpPr/>
          <p:nvPr/>
        </p:nvSpPr>
        <p:spPr bwMode="white">
          <a:xfrm>
            <a:off x="4734174" y="5291905"/>
            <a:ext cx="792700" cy="171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31AA2C-4BCF-D696-C62F-1822EEDFAA2A}"/>
              </a:ext>
            </a:extLst>
          </p:cNvPr>
          <p:cNvSpPr/>
          <p:nvPr/>
        </p:nvSpPr>
        <p:spPr bwMode="white">
          <a:xfrm>
            <a:off x="7255533" y="5291905"/>
            <a:ext cx="706745" cy="171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E05B5E-5231-C31B-AF5B-7480668A0499}"/>
              </a:ext>
            </a:extLst>
          </p:cNvPr>
          <p:cNvSpPr/>
          <p:nvPr/>
        </p:nvSpPr>
        <p:spPr bwMode="white">
          <a:xfrm>
            <a:off x="4734174" y="5865033"/>
            <a:ext cx="773598" cy="27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2B4DF7-866B-908D-D520-677670F5DE32}"/>
              </a:ext>
            </a:extLst>
          </p:cNvPr>
          <p:cNvSpPr/>
          <p:nvPr/>
        </p:nvSpPr>
        <p:spPr bwMode="white">
          <a:xfrm>
            <a:off x="7255533" y="5865033"/>
            <a:ext cx="410676" cy="27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738F8E-A8A6-8566-4AE1-0D955EB8B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1200"/>
            <a:ext cx="11520000" cy="4558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29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056E7D-C8D7-FF17-E831-2AA2EF346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22857"/>
            <a:ext cx="11520000" cy="464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428E7D-4752-514B-0A74-1EDA8EB9A412}"/>
              </a:ext>
            </a:extLst>
          </p:cNvPr>
          <p:cNvSpPr/>
          <p:nvPr/>
        </p:nvSpPr>
        <p:spPr bwMode="white">
          <a:xfrm>
            <a:off x="995702" y="1361924"/>
            <a:ext cx="218975" cy="200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3481C3-A22C-CE73-77E2-538BEFAADBCE}"/>
              </a:ext>
            </a:extLst>
          </p:cNvPr>
          <p:cNvSpPr/>
          <p:nvPr/>
        </p:nvSpPr>
        <p:spPr bwMode="white">
          <a:xfrm>
            <a:off x="986181" y="1857916"/>
            <a:ext cx="228495" cy="200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28C373-6AE5-BE03-67F9-86A90278D1A6}"/>
              </a:ext>
            </a:extLst>
          </p:cNvPr>
          <p:cNvSpPr/>
          <p:nvPr/>
        </p:nvSpPr>
        <p:spPr bwMode="white">
          <a:xfrm>
            <a:off x="995702" y="2363447"/>
            <a:ext cx="218975" cy="190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6CA4C4-1F1E-A9D2-4D51-E0CEE9507DE6}"/>
              </a:ext>
            </a:extLst>
          </p:cNvPr>
          <p:cNvSpPr/>
          <p:nvPr/>
        </p:nvSpPr>
        <p:spPr bwMode="white">
          <a:xfrm>
            <a:off x="3099768" y="3422201"/>
            <a:ext cx="1304330" cy="29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0A5E14-1A0F-14FC-B91B-BE4AB95F9090}"/>
              </a:ext>
            </a:extLst>
          </p:cNvPr>
          <p:cNvSpPr/>
          <p:nvPr/>
        </p:nvSpPr>
        <p:spPr bwMode="white">
          <a:xfrm>
            <a:off x="1214676" y="4652644"/>
            <a:ext cx="2284959" cy="524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3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