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75CEC0-2606-2A2F-7DBF-ED3370353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0" b="19342"/>
          <a:stretch/>
        </p:blipFill>
        <p:spPr>
          <a:xfrm>
            <a:off x="2646000" y="3364457"/>
            <a:ext cx="7243596" cy="1024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A0CC96-0BD6-E28D-BFDC-F8B5CF48C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2960"/>
            <a:ext cx="11520000" cy="308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56B77-40F1-71B9-C41B-A302DE775F66}"/>
              </a:ext>
            </a:extLst>
          </p:cNvPr>
          <p:cNvSpPr/>
          <p:nvPr/>
        </p:nvSpPr>
        <p:spPr bwMode="white">
          <a:xfrm>
            <a:off x="1531041" y="3977125"/>
            <a:ext cx="380826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960877-B464-0F75-C39A-01B8329CB442}"/>
              </a:ext>
            </a:extLst>
          </p:cNvPr>
          <p:cNvSpPr/>
          <p:nvPr/>
        </p:nvSpPr>
        <p:spPr bwMode="white">
          <a:xfrm>
            <a:off x="3644628" y="3986662"/>
            <a:ext cx="342743" cy="1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5A3A06-D24C-27C3-25E1-FDB26EEB834E}"/>
              </a:ext>
            </a:extLst>
          </p:cNvPr>
          <p:cNvSpPr/>
          <p:nvPr/>
        </p:nvSpPr>
        <p:spPr bwMode="white">
          <a:xfrm>
            <a:off x="5720132" y="3986662"/>
            <a:ext cx="371305" cy="1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D75DA4-E379-2241-29A7-821494576696}"/>
              </a:ext>
            </a:extLst>
          </p:cNvPr>
          <p:cNvSpPr/>
          <p:nvPr/>
        </p:nvSpPr>
        <p:spPr bwMode="white">
          <a:xfrm>
            <a:off x="7805157" y="3986662"/>
            <a:ext cx="371305" cy="1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7492D17-F327-471A-E074-29E475ED5062}"/>
              </a:ext>
            </a:extLst>
          </p:cNvPr>
          <p:cNvSpPr/>
          <p:nvPr/>
        </p:nvSpPr>
        <p:spPr bwMode="white">
          <a:xfrm>
            <a:off x="9899702" y="3986662"/>
            <a:ext cx="371305" cy="1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2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40AA52-F78A-E126-4E7F-0823AD73D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21703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97D207-3D0A-90C3-567C-6E89440CE684}"/>
              </a:ext>
            </a:extLst>
          </p:cNvPr>
          <p:cNvSpPr/>
          <p:nvPr/>
        </p:nvSpPr>
        <p:spPr bwMode="white">
          <a:xfrm>
            <a:off x="1112132" y="1522000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85CC80-9725-B94B-0696-51D14B7A0C48}"/>
              </a:ext>
            </a:extLst>
          </p:cNvPr>
          <p:cNvSpPr/>
          <p:nvPr/>
        </p:nvSpPr>
        <p:spPr bwMode="white">
          <a:xfrm>
            <a:off x="1112132" y="2322397"/>
            <a:ext cx="228495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DF3097-1568-E76A-D7A4-1A94065CB067}"/>
              </a:ext>
            </a:extLst>
          </p:cNvPr>
          <p:cNvSpPr/>
          <p:nvPr/>
        </p:nvSpPr>
        <p:spPr bwMode="white">
          <a:xfrm>
            <a:off x="1112132" y="3132323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3983D1-63EC-C113-C585-AF4FF0E17943}"/>
              </a:ext>
            </a:extLst>
          </p:cNvPr>
          <p:cNvSpPr/>
          <p:nvPr/>
        </p:nvSpPr>
        <p:spPr bwMode="white">
          <a:xfrm>
            <a:off x="1112132" y="3942248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38A80D-DBD0-F157-A6BE-FC819E6B2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9451"/>
            <a:ext cx="11520000" cy="380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42964E-3913-DA3B-7221-683BEE6DA08C}"/>
              </a:ext>
            </a:extLst>
          </p:cNvPr>
          <p:cNvSpPr/>
          <p:nvPr/>
        </p:nvSpPr>
        <p:spPr bwMode="white">
          <a:xfrm>
            <a:off x="1369189" y="1841605"/>
            <a:ext cx="5345119" cy="524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5FAA08-4A9C-BE7F-75BB-DDBBA2B03C10}"/>
              </a:ext>
            </a:extLst>
          </p:cNvPr>
          <p:cNvSpPr/>
          <p:nvPr/>
        </p:nvSpPr>
        <p:spPr bwMode="white">
          <a:xfrm>
            <a:off x="1359669" y="2956723"/>
            <a:ext cx="2675305" cy="362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75688E-8049-CCF9-A21B-AEB1848EFCD3}"/>
              </a:ext>
            </a:extLst>
          </p:cNvPr>
          <p:cNvSpPr/>
          <p:nvPr/>
        </p:nvSpPr>
        <p:spPr bwMode="white">
          <a:xfrm>
            <a:off x="1254034" y="4071841"/>
            <a:ext cx="3331029" cy="514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9A3AD-3FAC-D1F4-AA40-C7DC82A5F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8194"/>
            <a:ext cx="11520000" cy="540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DA1DF5-9843-F8B6-92EF-0100BD2F657C}"/>
              </a:ext>
            </a:extLst>
          </p:cNvPr>
          <p:cNvSpPr/>
          <p:nvPr/>
        </p:nvSpPr>
        <p:spPr bwMode="white">
          <a:xfrm>
            <a:off x="4615735" y="1598580"/>
            <a:ext cx="228495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648DCB-0F4B-6521-82D0-C6867D71722F}"/>
              </a:ext>
            </a:extLst>
          </p:cNvPr>
          <p:cNvSpPr/>
          <p:nvPr/>
        </p:nvSpPr>
        <p:spPr bwMode="white">
          <a:xfrm>
            <a:off x="2406942" y="2807994"/>
            <a:ext cx="238016" cy="19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A33F23-F965-8509-4CBB-16A5B61C5FFC}"/>
              </a:ext>
            </a:extLst>
          </p:cNvPr>
          <p:cNvSpPr/>
          <p:nvPr/>
        </p:nvSpPr>
        <p:spPr bwMode="white">
          <a:xfrm>
            <a:off x="2606876" y="4026930"/>
            <a:ext cx="247537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1E8BA1-5286-0F30-2380-CFD8F37FA017}"/>
              </a:ext>
            </a:extLst>
          </p:cNvPr>
          <p:cNvSpPr/>
          <p:nvPr/>
        </p:nvSpPr>
        <p:spPr bwMode="white">
          <a:xfrm>
            <a:off x="4263471" y="4836381"/>
            <a:ext cx="238016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BD1EA4-6129-4511-5B66-BA6213465451}"/>
              </a:ext>
            </a:extLst>
          </p:cNvPr>
          <p:cNvSpPr/>
          <p:nvPr/>
        </p:nvSpPr>
        <p:spPr bwMode="white">
          <a:xfrm>
            <a:off x="2292694" y="5645831"/>
            <a:ext cx="247537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