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143238-9169-0692-0AE6-CACE91452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6" b="8259"/>
          <a:stretch/>
        </p:blipFill>
        <p:spPr>
          <a:xfrm>
            <a:off x="2353900" y="3153999"/>
            <a:ext cx="7780700" cy="1106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CE7BE55-307F-B4AB-7FF4-FE5663A97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7" b="59072"/>
          <a:stretch/>
        </p:blipFill>
        <p:spPr>
          <a:xfrm>
            <a:off x="2646000" y="1782400"/>
            <a:ext cx="7374300" cy="113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1DFFA9-C9D5-DC0B-D5FB-F25798EE2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2300"/>
            <a:ext cx="11520000" cy="355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BFAC60-DD4A-E46D-61EE-2E602131591F}"/>
              </a:ext>
            </a:extLst>
          </p:cNvPr>
          <p:cNvSpPr/>
          <p:nvPr/>
        </p:nvSpPr>
        <p:spPr bwMode="white">
          <a:xfrm>
            <a:off x="1873785" y="1545491"/>
            <a:ext cx="618842" cy="190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59B6CA-F2E5-859E-5EB3-648EAF4B4F34}"/>
              </a:ext>
            </a:extLst>
          </p:cNvPr>
          <p:cNvSpPr/>
          <p:nvPr/>
        </p:nvSpPr>
        <p:spPr bwMode="white">
          <a:xfrm>
            <a:off x="4463404" y="1545491"/>
            <a:ext cx="637884" cy="190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FD5DBD-313D-7A99-3ADE-9CB6D20B4FAB}"/>
              </a:ext>
            </a:extLst>
          </p:cNvPr>
          <p:cNvSpPr/>
          <p:nvPr/>
        </p:nvSpPr>
        <p:spPr bwMode="white">
          <a:xfrm>
            <a:off x="6776925" y="1545491"/>
            <a:ext cx="533157" cy="238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4EF336-6D31-83F4-715D-A10552AE9147}"/>
              </a:ext>
            </a:extLst>
          </p:cNvPr>
          <p:cNvSpPr/>
          <p:nvPr/>
        </p:nvSpPr>
        <p:spPr bwMode="white">
          <a:xfrm>
            <a:off x="9547438" y="1555036"/>
            <a:ext cx="990148" cy="22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77B37A-4680-FEBC-FF4C-50F2451004E9}"/>
              </a:ext>
            </a:extLst>
          </p:cNvPr>
          <p:cNvSpPr/>
          <p:nvPr/>
        </p:nvSpPr>
        <p:spPr bwMode="white">
          <a:xfrm>
            <a:off x="1892826" y="1946406"/>
            <a:ext cx="590280" cy="143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E3B2845-452A-7C4D-267E-280D2023DDF5}"/>
              </a:ext>
            </a:extLst>
          </p:cNvPr>
          <p:cNvSpPr/>
          <p:nvPr/>
        </p:nvSpPr>
        <p:spPr bwMode="white">
          <a:xfrm>
            <a:off x="4644297" y="1898678"/>
            <a:ext cx="675966" cy="238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19FFED-64C1-BC61-F00C-90CAD5BFCDC5}"/>
              </a:ext>
            </a:extLst>
          </p:cNvPr>
          <p:cNvSpPr/>
          <p:nvPr/>
        </p:nvSpPr>
        <p:spPr bwMode="white">
          <a:xfrm>
            <a:off x="7024462" y="1898678"/>
            <a:ext cx="561719" cy="190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C4A763E-2138-4C25-8376-3E2ED0355F85}"/>
              </a:ext>
            </a:extLst>
          </p:cNvPr>
          <p:cNvSpPr/>
          <p:nvPr/>
        </p:nvSpPr>
        <p:spPr bwMode="white">
          <a:xfrm>
            <a:off x="9442710" y="1898678"/>
            <a:ext cx="761652" cy="190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630BE8C-BAF6-D0E5-EFC6-6D812C1E0F97}"/>
              </a:ext>
            </a:extLst>
          </p:cNvPr>
          <p:cNvSpPr/>
          <p:nvPr/>
        </p:nvSpPr>
        <p:spPr bwMode="white">
          <a:xfrm>
            <a:off x="3282842" y="2643236"/>
            <a:ext cx="809256" cy="42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8776A6F-7C5C-4DF5-0169-D8D63ABAF445}"/>
              </a:ext>
            </a:extLst>
          </p:cNvPr>
          <p:cNvSpPr/>
          <p:nvPr/>
        </p:nvSpPr>
        <p:spPr bwMode="white">
          <a:xfrm>
            <a:off x="3368528" y="3130062"/>
            <a:ext cx="952066" cy="42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3A72425-0CF4-E19B-9DA7-9C7351371A7B}"/>
              </a:ext>
            </a:extLst>
          </p:cNvPr>
          <p:cNvSpPr/>
          <p:nvPr/>
        </p:nvSpPr>
        <p:spPr bwMode="white">
          <a:xfrm>
            <a:off x="2644958" y="3607343"/>
            <a:ext cx="809256" cy="42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ADCECDB-1DDD-45A0-72EA-CA573B910C51}"/>
              </a:ext>
            </a:extLst>
          </p:cNvPr>
          <p:cNvSpPr/>
          <p:nvPr/>
        </p:nvSpPr>
        <p:spPr bwMode="white">
          <a:xfrm>
            <a:off x="2854413" y="4094169"/>
            <a:ext cx="733090" cy="42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0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6A97C8-E322-400F-8A65-CC46186D8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4900"/>
            <a:ext cx="11520000" cy="3893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54F130-D0D9-8EBC-92EF-F7CB8A2E396B}"/>
              </a:ext>
            </a:extLst>
          </p:cNvPr>
          <p:cNvSpPr/>
          <p:nvPr/>
        </p:nvSpPr>
        <p:spPr bwMode="white">
          <a:xfrm>
            <a:off x="2149884" y="1855438"/>
            <a:ext cx="799735" cy="534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91E12C-54C8-692A-6B02-E267B75803A0}"/>
              </a:ext>
            </a:extLst>
          </p:cNvPr>
          <p:cNvSpPr/>
          <p:nvPr/>
        </p:nvSpPr>
        <p:spPr bwMode="white">
          <a:xfrm>
            <a:off x="2882975" y="3315567"/>
            <a:ext cx="742611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90E7BD52-B5EB-B07D-C2D1-474A87B3D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4091610"/>
            <a:ext cx="11520000" cy="260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7367E5-AB41-AC00-6FB5-10E39EB9817A}"/>
              </a:ext>
            </a:extLst>
          </p:cNvPr>
          <p:cNvSpPr/>
          <p:nvPr/>
        </p:nvSpPr>
        <p:spPr bwMode="white">
          <a:xfrm>
            <a:off x="5558489" y="4482279"/>
            <a:ext cx="733090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9E509AC-D7D2-BEB3-7A57-553B0C44D335}"/>
              </a:ext>
            </a:extLst>
          </p:cNvPr>
          <p:cNvSpPr/>
          <p:nvPr/>
        </p:nvSpPr>
        <p:spPr bwMode="white">
          <a:xfrm>
            <a:off x="3045034" y="5787689"/>
            <a:ext cx="933024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0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DEA028-D8E6-96D2-97C8-724AC709F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65300" cy="5877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E797C2-7E54-62D4-32F8-D3A918D228A8}"/>
              </a:ext>
            </a:extLst>
          </p:cNvPr>
          <p:cNvSpPr/>
          <p:nvPr/>
        </p:nvSpPr>
        <p:spPr bwMode="white">
          <a:xfrm>
            <a:off x="1334926" y="2561852"/>
            <a:ext cx="258068" cy="201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0D4367-4EA5-AEEE-CC5B-60583472439C}"/>
              </a:ext>
            </a:extLst>
          </p:cNvPr>
          <p:cNvSpPr/>
          <p:nvPr/>
        </p:nvSpPr>
        <p:spPr bwMode="white">
          <a:xfrm>
            <a:off x="3647986" y="2561852"/>
            <a:ext cx="238952" cy="201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78B7DA-FCED-8F53-1423-36E600B863C6}"/>
              </a:ext>
            </a:extLst>
          </p:cNvPr>
          <p:cNvSpPr/>
          <p:nvPr/>
        </p:nvSpPr>
        <p:spPr bwMode="white">
          <a:xfrm>
            <a:off x="5951487" y="2571425"/>
            <a:ext cx="229394" cy="1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9208C4-9CE5-76EC-AAE4-968564994C61}"/>
              </a:ext>
            </a:extLst>
          </p:cNvPr>
          <p:cNvSpPr/>
          <p:nvPr/>
        </p:nvSpPr>
        <p:spPr bwMode="white">
          <a:xfrm>
            <a:off x="8245431" y="2571425"/>
            <a:ext cx="248511" cy="1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18183F-9FFE-25DC-B3C8-00B30797E8C5}"/>
              </a:ext>
            </a:extLst>
          </p:cNvPr>
          <p:cNvSpPr/>
          <p:nvPr/>
        </p:nvSpPr>
        <p:spPr bwMode="white">
          <a:xfrm>
            <a:off x="10548934" y="2571425"/>
            <a:ext cx="238952" cy="1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86FEEE6-8CC7-3A58-CCDE-45F6A3317A83}"/>
              </a:ext>
            </a:extLst>
          </p:cNvPr>
          <p:cNvSpPr/>
          <p:nvPr/>
        </p:nvSpPr>
        <p:spPr bwMode="white">
          <a:xfrm>
            <a:off x="1124647" y="5596580"/>
            <a:ext cx="219836" cy="1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6CD31CD-1C8A-1DDA-8BF8-DEB4DFCFB60C}"/>
              </a:ext>
            </a:extLst>
          </p:cNvPr>
          <p:cNvSpPr/>
          <p:nvPr/>
        </p:nvSpPr>
        <p:spPr bwMode="white">
          <a:xfrm>
            <a:off x="1124647" y="5931645"/>
            <a:ext cx="219836" cy="1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6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