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B6201C-4075-84CC-BAD1-450CBA5405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3" b="14759"/>
          <a:stretch/>
        </p:blipFill>
        <p:spPr>
          <a:xfrm>
            <a:off x="2281164" y="3352582"/>
            <a:ext cx="7923010" cy="1176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CE7BE55-307F-B4AB-7FF4-FE5663A97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 b="59072"/>
          <a:stretch/>
        </p:blipFill>
        <p:spPr>
          <a:xfrm>
            <a:off x="2646000" y="1782400"/>
            <a:ext cx="7374300" cy="113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172DFA-CDE7-96D7-CFBC-01527F4DC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7" y="598540"/>
            <a:ext cx="11520000" cy="195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D867BE-B91A-E728-A8EA-35F63903573B}"/>
              </a:ext>
            </a:extLst>
          </p:cNvPr>
          <p:cNvSpPr/>
          <p:nvPr/>
        </p:nvSpPr>
        <p:spPr bwMode="white">
          <a:xfrm>
            <a:off x="5160087" y="1341644"/>
            <a:ext cx="952066" cy="38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CD515F-EFEA-84B0-B6E2-03E52A9D66F4}"/>
              </a:ext>
            </a:extLst>
          </p:cNvPr>
          <p:cNvSpPr/>
          <p:nvPr/>
        </p:nvSpPr>
        <p:spPr bwMode="white">
          <a:xfrm>
            <a:off x="7549773" y="1341644"/>
            <a:ext cx="952066" cy="38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6F5CA9-CDE8-C796-B7B3-CA93D0F1BFE8}"/>
              </a:ext>
            </a:extLst>
          </p:cNvPr>
          <p:cNvSpPr/>
          <p:nvPr/>
        </p:nvSpPr>
        <p:spPr bwMode="white">
          <a:xfrm>
            <a:off x="4103294" y="1999007"/>
            <a:ext cx="952066" cy="38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9E2438-F68D-BC9D-214F-10578ADB6BA5}"/>
              </a:ext>
            </a:extLst>
          </p:cNvPr>
          <p:cNvSpPr/>
          <p:nvPr/>
        </p:nvSpPr>
        <p:spPr bwMode="white">
          <a:xfrm>
            <a:off x="5236252" y="1989480"/>
            <a:ext cx="1589950" cy="4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DDD9520-FA23-75C3-F7C5-6BF6A6C7B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7" y="2551572"/>
            <a:ext cx="11520000" cy="310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8F8DB0-DEE9-A416-7ECE-6205B65B5839}"/>
              </a:ext>
            </a:extLst>
          </p:cNvPr>
          <p:cNvSpPr/>
          <p:nvPr/>
        </p:nvSpPr>
        <p:spPr bwMode="white">
          <a:xfrm>
            <a:off x="3598699" y="3076340"/>
            <a:ext cx="514115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7D9313-180F-894E-AAD1-257D76B324CD}"/>
              </a:ext>
            </a:extLst>
          </p:cNvPr>
          <p:cNvSpPr/>
          <p:nvPr/>
        </p:nvSpPr>
        <p:spPr bwMode="white">
          <a:xfrm>
            <a:off x="4874467" y="3076340"/>
            <a:ext cx="666446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C74C05-938E-1D60-961F-2904C22F51E3}"/>
              </a:ext>
            </a:extLst>
          </p:cNvPr>
          <p:cNvSpPr/>
          <p:nvPr/>
        </p:nvSpPr>
        <p:spPr bwMode="white">
          <a:xfrm>
            <a:off x="3608219" y="3601108"/>
            <a:ext cx="952066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2AF2123-F5B5-FF27-4042-6F42346C2EFF}"/>
              </a:ext>
            </a:extLst>
          </p:cNvPr>
          <p:cNvSpPr/>
          <p:nvPr/>
        </p:nvSpPr>
        <p:spPr bwMode="white">
          <a:xfrm>
            <a:off x="5493310" y="3601108"/>
            <a:ext cx="1094876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B9403B0-DB9B-7B87-0E9B-7EB42A046223}"/>
              </a:ext>
            </a:extLst>
          </p:cNvPr>
          <p:cNvSpPr/>
          <p:nvPr/>
        </p:nvSpPr>
        <p:spPr bwMode="white">
          <a:xfrm>
            <a:off x="3808153" y="4125876"/>
            <a:ext cx="1104396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8097524-6549-45F3-6B31-2E536401287F}"/>
              </a:ext>
            </a:extLst>
          </p:cNvPr>
          <p:cNvSpPr/>
          <p:nvPr/>
        </p:nvSpPr>
        <p:spPr bwMode="white">
          <a:xfrm>
            <a:off x="1932583" y="4650644"/>
            <a:ext cx="1247206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42110A8-5BF3-0565-9561-388D225C619A}"/>
              </a:ext>
            </a:extLst>
          </p:cNvPr>
          <p:cNvSpPr/>
          <p:nvPr/>
        </p:nvSpPr>
        <p:spPr bwMode="white">
          <a:xfrm>
            <a:off x="2570467" y="5175413"/>
            <a:ext cx="952066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8955D3D-3C5B-1E95-8B2C-8B0F8A7C18D9}"/>
              </a:ext>
            </a:extLst>
          </p:cNvPr>
          <p:cNvSpPr/>
          <p:nvPr/>
        </p:nvSpPr>
        <p:spPr bwMode="white">
          <a:xfrm>
            <a:off x="4979195" y="5175413"/>
            <a:ext cx="514115" cy="41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4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EA8F97-ADC2-6DDD-2C1A-6C37471C2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13948" cy="593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13463B-26E4-F3FC-6943-5025E0E874A6}"/>
              </a:ext>
            </a:extLst>
          </p:cNvPr>
          <p:cNvSpPr/>
          <p:nvPr/>
        </p:nvSpPr>
        <p:spPr bwMode="white">
          <a:xfrm>
            <a:off x="2698326" y="1233091"/>
            <a:ext cx="2151969" cy="52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5BC8B9-F5B0-EBE0-C7F8-FCF9896BE8D0}"/>
              </a:ext>
            </a:extLst>
          </p:cNvPr>
          <p:cNvSpPr/>
          <p:nvPr/>
        </p:nvSpPr>
        <p:spPr bwMode="white">
          <a:xfrm>
            <a:off x="4713168" y="2841823"/>
            <a:ext cx="1409336" cy="40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0F6C27-0F7F-050E-B17C-3358C94B02CE}"/>
              </a:ext>
            </a:extLst>
          </p:cNvPr>
          <p:cNvSpPr/>
          <p:nvPr/>
        </p:nvSpPr>
        <p:spPr bwMode="white">
          <a:xfrm>
            <a:off x="2698325" y="4203699"/>
            <a:ext cx="1476109" cy="381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7E5841-B7D7-A6D0-8B6C-F7EB6367D54D}"/>
              </a:ext>
            </a:extLst>
          </p:cNvPr>
          <p:cNvSpPr/>
          <p:nvPr/>
        </p:nvSpPr>
        <p:spPr bwMode="white">
          <a:xfrm>
            <a:off x="4280451" y="5367409"/>
            <a:ext cx="1431235" cy="52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FEE542-852D-3BAF-E7EE-E99B0ED8A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8" y="823826"/>
            <a:ext cx="11520000" cy="496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BA93F7-3A6D-B66A-441B-27B788B0C92C}"/>
              </a:ext>
            </a:extLst>
          </p:cNvPr>
          <p:cNvSpPr/>
          <p:nvPr/>
        </p:nvSpPr>
        <p:spPr bwMode="white">
          <a:xfrm>
            <a:off x="1165140" y="2624258"/>
            <a:ext cx="228495" cy="2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E51B6B-A14B-42B9-81BF-E060F1F107D1}"/>
              </a:ext>
            </a:extLst>
          </p:cNvPr>
          <p:cNvSpPr/>
          <p:nvPr/>
        </p:nvSpPr>
        <p:spPr bwMode="white">
          <a:xfrm>
            <a:off x="1155619" y="3433976"/>
            <a:ext cx="247537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E35EAA-4723-0E4A-EFBD-599533AAE48F}"/>
              </a:ext>
            </a:extLst>
          </p:cNvPr>
          <p:cNvSpPr/>
          <p:nvPr/>
        </p:nvSpPr>
        <p:spPr bwMode="white">
          <a:xfrm>
            <a:off x="1165140" y="4243694"/>
            <a:ext cx="228495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BA5CD1-AFE2-B2CC-5221-38518FA84CE7}"/>
              </a:ext>
            </a:extLst>
          </p:cNvPr>
          <p:cNvSpPr/>
          <p:nvPr/>
        </p:nvSpPr>
        <p:spPr bwMode="white">
          <a:xfrm>
            <a:off x="1155619" y="5053413"/>
            <a:ext cx="247537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