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05A4F6-6968-F67E-5753-48767AD294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17" b="16303"/>
          <a:stretch/>
        </p:blipFill>
        <p:spPr>
          <a:xfrm>
            <a:off x="3847782" y="3090137"/>
            <a:ext cx="4133623" cy="1006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EED4359E-E7FB-7CA4-FF55-E1F50D9B22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48" b="60222"/>
          <a:stretch/>
        </p:blipFill>
        <p:spPr>
          <a:xfrm>
            <a:off x="2319427" y="1823040"/>
            <a:ext cx="7738971" cy="1141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C28DA6-C75D-E385-3EC2-795F1765E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43326"/>
            <a:ext cx="11520000" cy="4504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2005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8EB9A7-9D0F-A7FF-9396-6F4460D2A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05" y="1026206"/>
            <a:ext cx="11520000" cy="3910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7D6030C-106D-766B-F636-4A7A1FE6D97C}"/>
              </a:ext>
            </a:extLst>
          </p:cNvPr>
          <p:cNvSpPr/>
          <p:nvPr/>
        </p:nvSpPr>
        <p:spPr bwMode="white">
          <a:xfrm>
            <a:off x="10165831" y="2018059"/>
            <a:ext cx="247537" cy="200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357B02-14AE-6495-D744-78C0DA590DDB}"/>
              </a:ext>
            </a:extLst>
          </p:cNvPr>
          <p:cNvSpPr/>
          <p:nvPr/>
        </p:nvSpPr>
        <p:spPr bwMode="white">
          <a:xfrm>
            <a:off x="1387781" y="2456764"/>
            <a:ext cx="218975" cy="190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84040F-A88A-7A53-CE2B-CD09C590B00F}"/>
              </a:ext>
            </a:extLst>
          </p:cNvPr>
          <p:cNvSpPr/>
          <p:nvPr/>
        </p:nvSpPr>
        <p:spPr bwMode="white">
          <a:xfrm>
            <a:off x="3577533" y="2885932"/>
            <a:ext cx="238016" cy="200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88983E-13B3-82C1-BCB8-0E93AA85B53D}"/>
              </a:ext>
            </a:extLst>
          </p:cNvPr>
          <p:cNvSpPr/>
          <p:nvPr/>
        </p:nvSpPr>
        <p:spPr bwMode="white">
          <a:xfrm>
            <a:off x="5824409" y="2885932"/>
            <a:ext cx="247537" cy="200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DAE43A-45B9-8104-0E6F-D3959256E9E5}"/>
              </a:ext>
            </a:extLst>
          </p:cNvPr>
          <p:cNvSpPr/>
          <p:nvPr/>
        </p:nvSpPr>
        <p:spPr bwMode="white">
          <a:xfrm>
            <a:off x="10613302" y="2895469"/>
            <a:ext cx="228495" cy="190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159DDD3-7920-0DBC-AE59-A134E824BABE}"/>
              </a:ext>
            </a:extLst>
          </p:cNvPr>
          <p:cNvSpPr/>
          <p:nvPr/>
        </p:nvSpPr>
        <p:spPr bwMode="white">
          <a:xfrm>
            <a:off x="7062095" y="3324636"/>
            <a:ext cx="247537" cy="190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A0D6186-1ECD-151B-97B4-C79C394C01D9}"/>
              </a:ext>
            </a:extLst>
          </p:cNvPr>
          <p:cNvSpPr/>
          <p:nvPr/>
        </p:nvSpPr>
        <p:spPr bwMode="white">
          <a:xfrm>
            <a:off x="5386459" y="3753804"/>
            <a:ext cx="238016" cy="190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97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DB6A23-24D5-CF7A-9CC7-3AD9F19554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22148"/>
            <a:ext cx="11520000" cy="3513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583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7EBCC7-23D3-C6DC-C68C-F34AFBE7DB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96023"/>
            <a:ext cx="11520000" cy="3769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BA81682-D8DA-2341-0799-F22C35EC8DDD}"/>
              </a:ext>
            </a:extLst>
          </p:cNvPr>
          <p:cNvSpPr/>
          <p:nvPr/>
        </p:nvSpPr>
        <p:spPr bwMode="white">
          <a:xfrm>
            <a:off x="5432330" y="1310548"/>
            <a:ext cx="1075834" cy="524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1645FF-4AAB-2AB4-C18B-18FE38C5E35A}"/>
              </a:ext>
            </a:extLst>
          </p:cNvPr>
          <p:cNvSpPr/>
          <p:nvPr/>
        </p:nvSpPr>
        <p:spPr bwMode="white">
          <a:xfrm>
            <a:off x="5784595" y="2045422"/>
            <a:ext cx="1132958" cy="534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D5D3F8-EAD3-9F01-509F-5547B0411F33}"/>
              </a:ext>
            </a:extLst>
          </p:cNvPr>
          <p:cNvSpPr/>
          <p:nvPr/>
        </p:nvSpPr>
        <p:spPr bwMode="white">
          <a:xfrm>
            <a:off x="1719271" y="2763712"/>
            <a:ext cx="2629151" cy="563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5A7230E-5F2D-576D-9EC9-EE53D7690CFB}"/>
              </a:ext>
            </a:extLst>
          </p:cNvPr>
          <p:cNvSpPr/>
          <p:nvPr/>
        </p:nvSpPr>
        <p:spPr bwMode="white">
          <a:xfrm>
            <a:off x="1719271" y="3524713"/>
            <a:ext cx="3056133" cy="524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EC5D558-7BF1-7449-A2F4-09A1DEF4FDF0}"/>
              </a:ext>
            </a:extLst>
          </p:cNvPr>
          <p:cNvSpPr/>
          <p:nvPr/>
        </p:nvSpPr>
        <p:spPr bwMode="white">
          <a:xfrm>
            <a:off x="2414280" y="4269131"/>
            <a:ext cx="1934142" cy="524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12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2024-01-21T15:14:29Z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