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123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80EEF9-EE0B-9EEA-AFBA-528C489F2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91" b="17593"/>
          <a:stretch/>
        </p:blipFill>
        <p:spPr>
          <a:xfrm>
            <a:off x="2351060" y="3266973"/>
            <a:ext cx="7707338" cy="1045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ED4359E-E7FB-7CA4-FF55-E1F50D9B22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48" b="60222"/>
          <a:stretch/>
        </p:blipFill>
        <p:spPr>
          <a:xfrm>
            <a:off x="2319427" y="1823040"/>
            <a:ext cx="7738971" cy="1141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C40CB3-D196-9DD1-A493-4A0406E88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20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09AE3A-BB5D-BECA-A55E-A3E6CC574626}"/>
              </a:ext>
            </a:extLst>
          </p:cNvPr>
          <p:cNvSpPr/>
          <p:nvPr/>
        </p:nvSpPr>
        <p:spPr bwMode="white">
          <a:xfrm>
            <a:off x="1112132" y="1027419"/>
            <a:ext cx="228495" cy="190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1BFDEC-CC7A-CF43-A596-2FD7D1EC94BF}"/>
              </a:ext>
            </a:extLst>
          </p:cNvPr>
          <p:cNvSpPr/>
          <p:nvPr/>
        </p:nvSpPr>
        <p:spPr bwMode="white">
          <a:xfrm>
            <a:off x="1102611" y="1933204"/>
            <a:ext cx="247537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759FEC-C658-8215-1FB7-37C03B435B82}"/>
              </a:ext>
            </a:extLst>
          </p:cNvPr>
          <p:cNvSpPr/>
          <p:nvPr/>
        </p:nvSpPr>
        <p:spPr bwMode="white">
          <a:xfrm>
            <a:off x="1112132" y="2848522"/>
            <a:ext cx="228495" cy="190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70100AE-3963-0325-2AB8-F53622894C41}"/>
              </a:ext>
            </a:extLst>
          </p:cNvPr>
          <p:cNvSpPr/>
          <p:nvPr/>
        </p:nvSpPr>
        <p:spPr bwMode="white">
          <a:xfrm>
            <a:off x="1112132" y="4192897"/>
            <a:ext cx="228495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44173E8-5F03-CA97-11F8-A6A5C7F2309F}"/>
              </a:ext>
            </a:extLst>
          </p:cNvPr>
          <p:cNvSpPr/>
          <p:nvPr/>
        </p:nvSpPr>
        <p:spPr bwMode="white">
          <a:xfrm>
            <a:off x="1102611" y="5098681"/>
            <a:ext cx="247537" cy="190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B9DCAD-1890-662A-904D-C90225F02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51570"/>
            <a:ext cx="11520000" cy="3158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0E9B11-4905-6B08-1F21-55B49B3B99F9}"/>
              </a:ext>
            </a:extLst>
          </p:cNvPr>
          <p:cNvSpPr/>
          <p:nvPr/>
        </p:nvSpPr>
        <p:spPr bwMode="white">
          <a:xfrm>
            <a:off x="1083570" y="3499130"/>
            <a:ext cx="276099" cy="25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8F5E9FC-F139-9567-85FA-7BACC40D7C25}"/>
              </a:ext>
            </a:extLst>
          </p:cNvPr>
          <p:cNvSpPr/>
          <p:nvPr/>
        </p:nvSpPr>
        <p:spPr bwMode="white">
          <a:xfrm>
            <a:off x="5653487" y="3499130"/>
            <a:ext cx="285619" cy="25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0D96B67-A5D9-6C06-2847-1F1DDC1C652D}"/>
              </a:ext>
            </a:extLst>
          </p:cNvPr>
          <p:cNvSpPr/>
          <p:nvPr/>
        </p:nvSpPr>
        <p:spPr bwMode="white">
          <a:xfrm>
            <a:off x="1083570" y="3957191"/>
            <a:ext cx="276099" cy="248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6E61453-21C6-FA87-74C1-A97AC41CCD83}"/>
              </a:ext>
            </a:extLst>
          </p:cNvPr>
          <p:cNvSpPr/>
          <p:nvPr/>
        </p:nvSpPr>
        <p:spPr bwMode="white">
          <a:xfrm>
            <a:off x="5653487" y="3957191"/>
            <a:ext cx="285619" cy="248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79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780AD8-54CD-2300-CFC2-92AA62A53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32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019F4F-ADAD-AE5C-44A5-9835E674C375}"/>
              </a:ext>
            </a:extLst>
          </p:cNvPr>
          <p:cNvSpPr/>
          <p:nvPr/>
        </p:nvSpPr>
        <p:spPr bwMode="white">
          <a:xfrm>
            <a:off x="5434512" y="970077"/>
            <a:ext cx="247537" cy="20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9E3D7C-1FEE-7C20-73D1-8D7252C2A1B5}"/>
              </a:ext>
            </a:extLst>
          </p:cNvPr>
          <p:cNvSpPr/>
          <p:nvPr/>
        </p:nvSpPr>
        <p:spPr bwMode="white">
          <a:xfrm>
            <a:off x="1959471" y="1885193"/>
            <a:ext cx="238016" cy="190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94C3AD-CFE9-50F4-54B4-2DA4DB7D2664}"/>
              </a:ext>
            </a:extLst>
          </p:cNvPr>
          <p:cNvSpPr/>
          <p:nvPr/>
        </p:nvSpPr>
        <p:spPr bwMode="white">
          <a:xfrm>
            <a:off x="1959471" y="2790776"/>
            <a:ext cx="238016" cy="209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AB1466-016C-D78D-C27F-427A92143B0D}"/>
              </a:ext>
            </a:extLst>
          </p:cNvPr>
          <p:cNvSpPr/>
          <p:nvPr/>
        </p:nvSpPr>
        <p:spPr bwMode="white">
          <a:xfrm>
            <a:off x="1959471" y="3705892"/>
            <a:ext cx="247537" cy="20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C6A6A0-98BC-63AE-993A-17ED523C8FCF}"/>
              </a:ext>
            </a:extLst>
          </p:cNvPr>
          <p:cNvSpPr/>
          <p:nvPr/>
        </p:nvSpPr>
        <p:spPr bwMode="white">
          <a:xfrm>
            <a:off x="1921388" y="4163450"/>
            <a:ext cx="228495" cy="190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8215CE4F-110A-50E4-6D71-36E1369DD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60"/>
          <a:stretch/>
        </p:blipFill>
        <p:spPr>
          <a:xfrm>
            <a:off x="6992812" y="3222297"/>
            <a:ext cx="5303821" cy="2593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590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2024-01-21T15:06:14Z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