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341" y="6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B3AF1AC-3553-B68F-48C9-ACB358458C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40" b="10009"/>
          <a:stretch/>
        </p:blipFill>
        <p:spPr>
          <a:xfrm>
            <a:off x="2493600" y="3407999"/>
            <a:ext cx="7564798" cy="10981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EED4359E-E7FB-7CA4-FF55-E1F50D9B22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48" b="60222"/>
          <a:stretch/>
        </p:blipFill>
        <p:spPr>
          <a:xfrm>
            <a:off x="2319427" y="1823040"/>
            <a:ext cx="7738971" cy="1141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43B6264-329F-517F-9AA4-AAAFA3E861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63" y="159279"/>
            <a:ext cx="11275410" cy="64702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B0F0D75-2437-1F98-178C-0F5E23D3B4D8}"/>
              </a:ext>
            </a:extLst>
          </p:cNvPr>
          <p:cNvSpPr/>
          <p:nvPr/>
        </p:nvSpPr>
        <p:spPr bwMode="white">
          <a:xfrm>
            <a:off x="4403816" y="1660296"/>
            <a:ext cx="484563" cy="354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615DC20-9373-46D7-DAD0-679D371DD9C2}"/>
              </a:ext>
            </a:extLst>
          </p:cNvPr>
          <p:cNvSpPr/>
          <p:nvPr/>
        </p:nvSpPr>
        <p:spPr bwMode="white">
          <a:xfrm>
            <a:off x="1897133" y="1809465"/>
            <a:ext cx="1015718" cy="363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0E47780-C9D9-E3AB-4461-AA5B9AEA72DE}"/>
              </a:ext>
            </a:extLst>
          </p:cNvPr>
          <p:cNvSpPr/>
          <p:nvPr/>
        </p:nvSpPr>
        <p:spPr bwMode="white">
          <a:xfrm>
            <a:off x="1915770" y="2704483"/>
            <a:ext cx="1052992" cy="512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C542789-9447-86A7-C9E7-67305BC7FB84}"/>
              </a:ext>
            </a:extLst>
          </p:cNvPr>
          <p:cNvSpPr/>
          <p:nvPr/>
        </p:nvSpPr>
        <p:spPr bwMode="white">
          <a:xfrm>
            <a:off x="4403816" y="2853652"/>
            <a:ext cx="894577" cy="205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590CDED-69C7-4846-BC62-94F6305D1202}"/>
              </a:ext>
            </a:extLst>
          </p:cNvPr>
          <p:cNvSpPr/>
          <p:nvPr/>
        </p:nvSpPr>
        <p:spPr bwMode="white">
          <a:xfrm>
            <a:off x="4403816" y="3748670"/>
            <a:ext cx="680251" cy="354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5405F8D-4C97-3CCA-9E16-3032D591FD9F}"/>
              </a:ext>
            </a:extLst>
          </p:cNvPr>
          <p:cNvSpPr/>
          <p:nvPr/>
        </p:nvSpPr>
        <p:spPr bwMode="white">
          <a:xfrm>
            <a:off x="1897133" y="3897839"/>
            <a:ext cx="959808" cy="363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74B0798-E1B0-3DD0-7CCC-9E984648429A}"/>
              </a:ext>
            </a:extLst>
          </p:cNvPr>
          <p:cNvSpPr/>
          <p:nvPr/>
        </p:nvSpPr>
        <p:spPr bwMode="white">
          <a:xfrm>
            <a:off x="4403816" y="4802179"/>
            <a:ext cx="577747" cy="354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56D88A6F-4520-E202-4EB7-B87C9AD2AFB1}"/>
              </a:ext>
            </a:extLst>
          </p:cNvPr>
          <p:cNvSpPr/>
          <p:nvPr/>
        </p:nvSpPr>
        <p:spPr bwMode="white">
          <a:xfrm>
            <a:off x="1906452" y="4802178"/>
            <a:ext cx="950489" cy="512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22E50606-7159-C78C-06C1-863B24C8A6ED}"/>
              </a:ext>
            </a:extLst>
          </p:cNvPr>
          <p:cNvSpPr/>
          <p:nvPr/>
        </p:nvSpPr>
        <p:spPr bwMode="white">
          <a:xfrm>
            <a:off x="1906452" y="5846366"/>
            <a:ext cx="1080948" cy="512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60A73B6E-2661-7378-3468-68E8801D0A2E}"/>
              </a:ext>
            </a:extLst>
          </p:cNvPr>
          <p:cNvSpPr/>
          <p:nvPr/>
        </p:nvSpPr>
        <p:spPr bwMode="white">
          <a:xfrm>
            <a:off x="4403816" y="5995535"/>
            <a:ext cx="894577" cy="205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82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66637D9-4B56-1F99-E6F6-D75C44433A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353913"/>
            <a:ext cx="11520000" cy="25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3ECD63F-6C4F-2A0C-7100-93EF9EDED189}"/>
              </a:ext>
            </a:extLst>
          </p:cNvPr>
          <p:cNvSpPr/>
          <p:nvPr/>
        </p:nvSpPr>
        <p:spPr bwMode="white">
          <a:xfrm>
            <a:off x="1112132" y="1860181"/>
            <a:ext cx="228495" cy="191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E554931-BAFA-EEC8-8C73-F5C2304EA2A0}"/>
              </a:ext>
            </a:extLst>
          </p:cNvPr>
          <p:cNvSpPr/>
          <p:nvPr/>
        </p:nvSpPr>
        <p:spPr bwMode="white">
          <a:xfrm>
            <a:off x="1112132" y="2567047"/>
            <a:ext cx="228495" cy="191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FFA6BE8-2EC2-FFF8-43DD-2F1A3517B080}"/>
              </a:ext>
            </a:extLst>
          </p:cNvPr>
          <p:cNvSpPr/>
          <p:nvPr/>
        </p:nvSpPr>
        <p:spPr bwMode="white">
          <a:xfrm>
            <a:off x="1112132" y="3273913"/>
            <a:ext cx="228495" cy="200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672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9AD2DF4-D677-B2CB-3EFA-8906073748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81635"/>
            <a:ext cx="11520000" cy="2919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65987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B7A0784-E619-19DC-2185-E3DF1F2A26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996104"/>
            <a:ext cx="11520000" cy="38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EA7B2C0-2471-3C2A-83E4-881F20CB4B05}"/>
              </a:ext>
            </a:extLst>
          </p:cNvPr>
          <p:cNvSpPr/>
          <p:nvPr/>
        </p:nvSpPr>
        <p:spPr bwMode="white">
          <a:xfrm>
            <a:off x="1300363" y="1834615"/>
            <a:ext cx="9501619" cy="352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D60EE29-0A89-5AA3-E7EC-2C4319E7B2AA}"/>
              </a:ext>
            </a:extLst>
          </p:cNvPr>
          <p:cNvSpPr/>
          <p:nvPr/>
        </p:nvSpPr>
        <p:spPr bwMode="white">
          <a:xfrm>
            <a:off x="5717950" y="4130992"/>
            <a:ext cx="837818" cy="247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39F6F04-1801-8DA8-6393-654F50623B5E}"/>
              </a:ext>
            </a:extLst>
          </p:cNvPr>
          <p:cNvSpPr/>
          <p:nvPr/>
        </p:nvSpPr>
        <p:spPr bwMode="white">
          <a:xfrm>
            <a:off x="5851239" y="4464491"/>
            <a:ext cx="1675636" cy="238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49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2024-01-21T15:08:34Z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