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31E107-2BAD-9D23-D603-E376B6EC9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8" b="8976"/>
          <a:stretch/>
        </p:blipFill>
        <p:spPr>
          <a:xfrm>
            <a:off x="3639566" y="3297162"/>
            <a:ext cx="5098691" cy="1088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 b="60222"/>
          <a:stretch/>
        </p:blipFill>
        <p:spPr>
          <a:xfrm>
            <a:off x="2319427" y="1823040"/>
            <a:ext cx="7738971" cy="11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27654B-BA34-A9B3-312B-84476E016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3" y="844910"/>
            <a:ext cx="11520000" cy="2956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733789-FAC7-8F06-B966-7665FBB913D8}"/>
              </a:ext>
            </a:extLst>
          </p:cNvPr>
          <p:cNvSpPr/>
          <p:nvPr/>
        </p:nvSpPr>
        <p:spPr bwMode="white">
          <a:xfrm>
            <a:off x="1181405" y="1550628"/>
            <a:ext cx="228495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753B27-7BFD-A5A3-3F59-07CCEDD11B66}"/>
              </a:ext>
            </a:extLst>
          </p:cNvPr>
          <p:cNvSpPr/>
          <p:nvPr/>
        </p:nvSpPr>
        <p:spPr bwMode="white">
          <a:xfrm>
            <a:off x="1181405" y="2017928"/>
            <a:ext cx="228495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899569-4D25-056D-D0A3-0735A965CDD0}"/>
              </a:ext>
            </a:extLst>
          </p:cNvPr>
          <p:cNvSpPr/>
          <p:nvPr/>
        </p:nvSpPr>
        <p:spPr bwMode="white">
          <a:xfrm>
            <a:off x="1181405" y="2494764"/>
            <a:ext cx="228495" cy="19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DA12BE-25AC-B9C7-4FB9-ED10DDE1BA84}"/>
              </a:ext>
            </a:extLst>
          </p:cNvPr>
          <p:cNvSpPr/>
          <p:nvPr/>
        </p:nvSpPr>
        <p:spPr bwMode="white">
          <a:xfrm>
            <a:off x="1171884" y="2962064"/>
            <a:ext cx="247537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730F92-94E1-B60C-E3E0-B4541C430F2E}"/>
              </a:ext>
            </a:extLst>
          </p:cNvPr>
          <p:cNvSpPr/>
          <p:nvPr/>
        </p:nvSpPr>
        <p:spPr bwMode="white">
          <a:xfrm>
            <a:off x="1181405" y="3438901"/>
            <a:ext cx="228495" cy="19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5E546346-DC8B-DF69-C704-060CE5FDF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3" y="3801297"/>
            <a:ext cx="11520000" cy="1717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06E960-FD02-D44F-430D-70D8F200CF3D}"/>
              </a:ext>
            </a:extLst>
          </p:cNvPr>
          <p:cNvSpPr/>
          <p:nvPr/>
        </p:nvSpPr>
        <p:spPr bwMode="white">
          <a:xfrm>
            <a:off x="4961107" y="4402484"/>
            <a:ext cx="656925" cy="41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3F6214-D192-1F04-4ECF-12F653DFAE1C}"/>
              </a:ext>
            </a:extLst>
          </p:cNvPr>
          <p:cNvSpPr/>
          <p:nvPr/>
        </p:nvSpPr>
        <p:spPr bwMode="white">
          <a:xfrm>
            <a:off x="6874760" y="4402484"/>
            <a:ext cx="514115" cy="41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C1FDCE-C234-61AE-0DA5-B7D35D822BDB}"/>
              </a:ext>
            </a:extLst>
          </p:cNvPr>
          <p:cNvSpPr/>
          <p:nvPr/>
        </p:nvSpPr>
        <p:spPr bwMode="white">
          <a:xfrm>
            <a:off x="7950595" y="4402484"/>
            <a:ext cx="704528" cy="41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C4A2F88-1A35-7B41-DBD4-82D1411FB609}"/>
              </a:ext>
            </a:extLst>
          </p:cNvPr>
          <p:cNvSpPr/>
          <p:nvPr/>
        </p:nvSpPr>
        <p:spPr bwMode="white">
          <a:xfrm>
            <a:off x="3380677" y="4994128"/>
            <a:ext cx="666446" cy="41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BEE9AF-5A89-BA45-C8A2-F0D6ACC9E233}"/>
              </a:ext>
            </a:extLst>
          </p:cNvPr>
          <p:cNvSpPr/>
          <p:nvPr/>
        </p:nvSpPr>
        <p:spPr bwMode="white">
          <a:xfrm>
            <a:off x="4685008" y="4994128"/>
            <a:ext cx="809256" cy="41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F9FDF57-8338-72FF-142C-D8E92C54B24E}"/>
              </a:ext>
            </a:extLst>
          </p:cNvPr>
          <p:cNvSpPr/>
          <p:nvPr/>
        </p:nvSpPr>
        <p:spPr bwMode="white">
          <a:xfrm>
            <a:off x="6313041" y="4994128"/>
            <a:ext cx="666446" cy="41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8BF0A3-CA5A-53AF-F8AE-7AB95A338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1891"/>
            <a:ext cx="11520000" cy="412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408C18-A952-E1E5-EE2F-87A1F1FDDF2E}"/>
              </a:ext>
            </a:extLst>
          </p:cNvPr>
          <p:cNvSpPr/>
          <p:nvPr/>
        </p:nvSpPr>
        <p:spPr bwMode="white">
          <a:xfrm>
            <a:off x="3168595" y="3745832"/>
            <a:ext cx="208268" cy="200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9E2CB94-579D-FADD-9547-22A3006978E9}"/>
              </a:ext>
            </a:extLst>
          </p:cNvPr>
          <p:cNvSpPr/>
          <p:nvPr/>
        </p:nvSpPr>
        <p:spPr bwMode="white">
          <a:xfrm>
            <a:off x="6053355" y="3803539"/>
            <a:ext cx="203066" cy="143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F2D9D12-C6DB-0A7B-0869-F0A6F85051FB}"/>
              </a:ext>
            </a:extLst>
          </p:cNvPr>
          <p:cNvSpPr/>
          <p:nvPr/>
        </p:nvSpPr>
        <p:spPr bwMode="white">
          <a:xfrm>
            <a:off x="8719140" y="3803539"/>
            <a:ext cx="215719" cy="143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7C6CB22-AE2D-5AB7-9A31-B8562CDA6E06}"/>
              </a:ext>
            </a:extLst>
          </p:cNvPr>
          <p:cNvSpPr/>
          <p:nvPr/>
        </p:nvSpPr>
        <p:spPr bwMode="white">
          <a:xfrm>
            <a:off x="5225058" y="4223248"/>
            <a:ext cx="205196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C77B3E7-8F85-FADE-67F4-095D52C4E7E2}"/>
              </a:ext>
            </a:extLst>
          </p:cNvPr>
          <p:cNvSpPr/>
          <p:nvPr/>
        </p:nvSpPr>
        <p:spPr bwMode="white">
          <a:xfrm>
            <a:off x="9461752" y="4223248"/>
            <a:ext cx="187574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8A0190C-6B49-0520-CF5E-B81D97471BDC}"/>
              </a:ext>
            </a:extLst>
          </p:cNvPr>
          <p:cNvSpPr/>
          <p:nvPr/>
        </p:nvSpPr>
        <p:spPr bwMode="white">
          <a:xfrm>
            <a:off x="10689918" y="4223248"/>
            <a:ext cx="226736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D408C18-A952-E1E5-EE2F-87A1F1FDDF2E}"/>
              </a:ext>
            </a:extLst>
          </p:cNvPr>
          <p:cNvSpPr/>
          <p:nvPr/>
        </p:nvSpPr>
        <p:spPr bwMode="white">
          <a:xfrm>
            <a:off x="3376863" y="3745832"/>
            <a:ext cx="201120" cy="200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9E2CB94-579D-FADD-9547-22A3006978E9}"/>
              </a:ext>
            </a:extLst>
          </p:cNvPr>
          <p:cNvSpPr/>
          <p:nvPr/>
        </p:nvSpPr>
        <p:spPr bwMode="white">
          <a:xfrm>
            <a:off x="6256421" y="3745832"/>
            <a:ext cx="206322" cy="200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F2D9D12-C6DB-0A7B-0869-F0A6F85051FB}"/>
              </a:ext>
            </a:extLst>
          </p:cNvPr>
          <p:cNvSpPr/>
          <p:nvPr/>
        </p:nvSpPr>
        <p:spPr bwMode="white">
          <a:xfrm>
            <a:off x="8934858" y="3803539"/>
            <a:ext cx="193669" cy="143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7C6CB22-AE2D-5AB7-9A31-B8562CDA6E06}"/>
              </a:ext>
            </a:extLst>
          </p:cNvPr>
          <p:cNvSpPr/>
          <p:nvPr/>
        </p:nvSpPr>
        <p:spPr bwMode="white">
          <a:xfrm>
            <a:off x="5430254" y="4223248"/>
            <a:ext cx="194670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C77B3E7-8F85-FADE-67F4-095D52C4E7E2}"/>
              </a:ext>
            </a:extLst>
          </p:cNvPr>
          <p:cNvSpPr/>
          <p:nvPr/>
        </p:nvSpPr>
        <p:spPr bwMode="white">
          <a:xfrm>
            <a:off x="9649326" y="4223248"/>
            <a:ext cx="193252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8A0190C-6B49-0520-CF5E-B81D97471BDC}"/>
              </a:ext>
            </a:extLst>
          </p:cNvPr>
          <p:cNvSpPr/>
          <p:nvPr/>
        </p:nvSpPr>
        <p:spPr bwMode="white">
          <a:xfrm>
            <a:off x="10916654" y="4223248"/>
            <a:ext cx="173130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8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751906-ED6A-B66A-C6C0-2D62C0F05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2" y="1108145"/>
            <a:ext cx="11520000" cy="43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3467F6-A83F-F522-8A10-EEF266E65B66}"/>
              </a:ext>
            </a:extLst>
          </p:cNvPr>
          <p:cNvSpPr/>
          <p:nvPr/>
        </p:nvSpPr>
        <p:spPr bwMode="white">
          <a:xfrm>
            <a:off x="3628214" y="3012740"/>
            <a:ext cx="637884" cy="361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B75C21-89EF-45EE-8A9F-7CC31D1A65EE}"/>
              </a:ext>
            </a:extLst>
          </p:cNvPr>
          <p:cNvSpPr/>
          <p:nvPr/>
        </p:nvSpPr>
        <p:spPr bwMode="white">
          <a:xfrm>
            <a:off x="2780875" y="4603077"/>
            <a:ext cx="685487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3B1BACA7-2A27-764A-8FA4-09FC88F60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63564"/>
            <a:ext cx="11520000" cy="288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33B8F0-6A6F-11BF-AD69-3525A9131421}"/>
              </a:ext>
            </a:extLst>
          </p:cNvPr>
          <p:cNvSpPr/>
          <p:nvPr/>
        </p:nvSpPr>
        <p:spPr bwMode="white">
          <a:xfrm>
            <a:off x="2833190" y="1745702"/>
            <a:ext cx="599801" cy="20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8DE89B-EF7A-7504-D41F-C2F3DAF2BB45}"/>
              </a:ext>
            </a:extLst>
          </p:cNvPr>
          <p:cNvSpPr/>
          <p:nvPr/>
        </p:nvSpPr>
        <p:spPr bwMode="white">
          <a:xfrm>
            <a:off x="1785917" y="3034042"/>
            <a:ext cx="599801" cy="36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5636FA8-DD1E-5904-D99B-E8FD5408D951}"/>
              </a:ext>
            </a:extLst>
          </p:cNvPr>
          <p:cNvSpPr/>
          <p:nvPr/>
        </p:nvSpPr>
        <p:spPr bwMode="white">
          <a:xfrm>
            <a:off x="5022942" y="3034042"/>
            <a:ext cx="894942" cy="36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