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1D9CDD-ED31-D3CF-3B35-29D8906A45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23" b="20596"/>
          <a:stretch/>
        </p:blipFill>
        <p:spPr>
          <a:xfrm>
            <a:off x="4122103" y="3403647"/>
            <a:ext cx="3793990" cy="811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9B03DAEF-692C-81D2-912F-FC35C79B8C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44" b="61217"/>
          <a:stretch/>
        </p:blipFill>
        <p:spPr>
          <a:xfrm>
            <a:off x="2892184" y="2048123"/>
            <a:ext cx="6744185" cy="1009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84243A-E0F6-491D-91B0-A94A87A418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86126"/>
            <a:ext cx="11520000" cy="5710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B8C0444-8FF1-8565-D78E-3C782BDD30D9}"/>
              </a:ext>
            </a:extLst>
          </p:cNvPr>
          <p:cNvSpPr/>
          <p:nvPr/>
        </p:nvSpPr>
        <p:spPr bwMode="white">
          <a:xfrm>
            <a:off x="9535735" y="3589317"/>
            <a:ext cx="238015" cy="200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26EDCDE-BBFE-DDAA-5834-5453DEFC4130}"/>
              </a:ext>
            </a:extLst>
          </p:cNvPr>
          <p:cNvSpPr/>
          <p:nvPr/>
        </p:nvSpPr>
        <p:spPr bwMode="white">
          <a:xfrm>
            <a:off x="9488132" y="4304315"/>
            <a:ext cx="257057" cy="200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27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455A0E-B5C1-CB49-4D5E-9F4323DCC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56388"/>
            <a:ext cx="11520000" cy="3980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EFBFA54-494C-BAD9-8559-922271FF4D5D}"/>
              </a:ext>
            </a:extLst>
          </p:cNvPr>
          <p:cNvSpPr/>
          <p:nvPr/>
        </p:nvSpPr>
        <p:spPr bwMode="white">
          <a:xfrm>
            <a:off x="1976330" y="3579810"/>
            <a:ext cx="247537" cy="190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26366AB-218E-6296-60AA-06D273127116}"/>
              </a:ext>
            </a:extLst>
          </p:cNvPr>
          <p:cNvSpPr/>
          <p:nvPr/>
        </p:nvSpPr>
        <p:spPr bwMode="white">
          <a:xfrm>
            <a:off x="6127338" y="3579810"/>
            <a:ext cx="228495" cy="190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FEF8ADF-F80B-20E1-600D-55E7471D7778}"/>
              </a:ext>
            </a:extLst>
          </p:cNvPr>
          <p:cNvSpPr/>
          <p:nvPr/>
        </p:nvSpPr>
        <p:spPr bwMode="white">
          <a:xfrm>
            <a:off x="9535735" y="3579810"/>
            <a:ext cx="247536" cy="190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25681CE-F11E-5A03-39E6-E5CC854FDA58}"/>
              </a:ext>
            </a:extLst>
          </p:cNvPr>
          <p:cNvSpPr/>
          <p:nvPr/>
        </p:nvSpPr>
        <p:spPr bwMode="white">
          <a:xfrm>
            <a:off x="1490776" y="4293995"/>
            <a:ext cx="228495" cy="190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D1CCD39-C0E2-0DB2-2454-7E256B29DB94}"/>
              </a:ext>
            </a:extLst>
          </p:cNvPr>
          <p:cNvSpPr/>
          <p:nvPr/>
        </p:nvSpPr>
        <p:spPr bwMode="white">
          <a:xfrm>
            <a:off x="6070214" y="4293995"/>
            <a:ext cx="247537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D7D7BDB-AB67-62D7-4E6F-CDF24953E29A}"/>
              </a:ext>
            </a:extLst>
          </p:cNvPr>
          <p:cNvSpPr/>
          <p:nvPr/>
        </p:nvSpPr>
        <p:spPr bwMode="white">
          <a:xfrm>
            <a:off x="9383404" y="4293995"/>
            <a:ext cx="218975" cy="190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2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AF9BD4-FF15-6EEF-FCF5-A5FC5290B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71334"/>
            <a:ext cx="11520000" cy="2531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360652F-26AC-1D62-5272-9B1E01442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855006"/>
            <a:ext cx="11520000" cy="3567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709EBA-F85E-B7E2-8D7B-944C197900C4}"/>
              </a:ext>
            </a:extLst>
          </p:cNvPr>
          <p:cNvSpPr/>
          <p:nvPr/>
        </p:nvSpPr>
        <p:spPr bwMode="white">
          <a:xfrm>
            <a:off x="976661" y="3847033"/>
            <a:ext cx="238016" cy="190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F6611D-8021-DA66-3568-BD3D71870357}"/>
              </a:ext>
            </a:extLst>
          </p:cNvPr>
          <p:cNvSpPr/>
          <p:nvPr/>
        </p:nvSpPr>
        <p:spPr bwMode="white">
          <a:xfrm>
            <a:off x="986181" y="4562438"/>
            <a:ext cx="218975" cy="190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0734C91-9005-7D77-A64E-69BBFCDC9F26}"/>
              </a:ext>
            </a:extLst>
          </p:cNvPr>
          <p:cNvSpPr/>
          <p:nvPr/>
        </p:nvSpPr>
        <p:spPr bwMode="white">
          <a:xfrm>
            <a:off x="976661" y="5277842"/>
            <a:ext cx="238016" cy="200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B1B74A-0AD4-53F3-5AF9-6F26A7C56081}"/>
              </a:ext>
            </a:extLst>
          </p:cNvPr>
          <p:cNvSpPr/>
          <p:nvPr/>
        </p:nvSpPr>
        <p:spPr bwMode="white">
          <a:xfrm>
            <a:off x="976661" y="6002785"/>
            <a:ext cx="238016" cy="190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1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2024-01-21T14:46:24Z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