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2FDC09-0DB6-C2B3-7D7F-6FEBC6C92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11" b="12405"/>
          <a:stretch/>
        </p:blipFill>
        <p:spPr>
          <a:xfrm>
            <a:off x="3993176" y="3192101"/>
            <a:ext cx="4007824" cy="1061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9B03DAEF-692C-81D2-912F-FC35C79B8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4" b="61217"/>
          <a:stretch/>
        </p:blipFill>
        <p:spPr>
          <a:xfrm>
            <a:off x="2892184" y="2048123"/>
            <a:ext cx="6744185" cy="100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E9AE4-8A20-3F99-1306-C03807887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601300"/>
            <a:ext cx="11520000" cy="320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645079-6C43-B55E-9952-D66889C7975B}"/>
              </a:ext>
            </a:extLst>
          </p:cNvPr>
          <p:cNvSpPr/>
          <p:nvPr/>
        </p:nvSpPr>
        <p:spPr bwMode="white">
          <a:xfrm>
            <a:off x="10388600" y="525100"/>
            <a:ext cx="1605700" cy="697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2A4823-B87F-9EFB-CB68-5388B406F36E}"/>
              </a:ext>
            </a:extLst>
          </p:cNvPr>
          <p:cNvSpPr/>
          <p:nvPr/>
        </p:nvSpPr>
        <p:spPr bwMode="white">
          <a:xfrm>
            <a:off x="1226432" y="1298332"/>
            <a:ext cx="228495" cy="20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752221-A79F-9042-513F-A28CC86AA63C}"/>
              </a:ext>
            </a:extLst>
          </p:cNvPr>
          <p:cNvSpPr/>
          <p:nvPr/>
        </p:nvSpPr>
        <p:spPr bwMode="white">
          <a:xfrm>
            <a:off x="1216911" y="1823493"/>
            <a:ext cx="247537" cy="19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5CA49D-78DB-7AEA-E398-DF61727C7FE9}"/>
              </a:ext>
            </a:extLst>
          </p:cNvPr>
          <p:cNvSpPr/>
          <p:nvPr/>
        </p:nvSpPr>
        <p:spPr bwMode="white">
          <a:xfrm>
            <a:off x="1226432" y="2358203"/>
            <a:ext cx="228495" cy="19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971ACF-4C2E-7228-453F-561391249FD6}"/>
              </a:ext>
            </a:extLst>
          </p:cNvPr>
          <p:cNvSpPr/>
          <p:nvPr/>
        </p:nvSpPr>
        <p:spPr bwMode="white">
          <a:xfrm>
            <a:off x="1226432" y="2883364"/>
            <a:ext cx="228495" cy="20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0D4629-B0D0-B9AA-2844-A41DC0B3E813}"/>
              </a:ext>
            </a:extLst>
          </p:cNvPr>
          <p:cNvSpPr/>
          <p:nvPr/>
        </p:nvSpPr>
        <p:spPr bwMode="white">
          <a:xfrm>
            <a:off x="1226432" y="3408525"/>
            <a:ext cx="238016" cy="19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6601762-4163-174A-52C9-0D3BC6E20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3771363"/>
            <a:ext cx="11520000" cy="24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E24E56-37FC-60E6-D630-E1E1C93BA490}"/>
              </a:ext>
            </a:extLst>
          </p:cNvPr>
          <p:cNvSpPr/>
          <p:nvPr/>
        </p:nvSpPr>
        <p:spPr bwMode="white">
          <a:xfrm>
            <a:off x="1483490" y="5805169"/>
            <a:ext cx="152330" cy="20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827F02-ECE4-9032-3450-02C5B15D869A}"/>
              </a:ext>
            </a:extLst>
          </p:cNvPr>
          <p:cNvSpPr/>
          <p:nvPr/>
        </p:nvSpPr>
        <p:spPr bwMode="white">
          <a:xfrm>
            <a:off x="3558994" y="5814717"/>
            <a:ext cx="171371" cy="19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527193-A0F2-FF52-8706-E7BCF0709583}"/>
              </a:ext>
            </a:extLst>
          </p:cNvPr>
          <p:cNvSpPr/>
          <p:nvPr/>
        </p:nvSpPr>
        <p:spPr bwMode="white">
          <a:xfrm>
            <a:off x="5653539" y="5814717"/>
            <a:ext cx="171371" cy="19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1E4346-0F5B-49E3-958F-BF2093D536B3}"/>
              </a:ext>
            </a:extLst>
          </p:cNvPr>
          <p:cNvSpPr/>
          <p:nvPr/>
        </p:nvSpPr>
        <p:spPr bwMode="white">
          <a:xfrm>
            <a:off x="7748085" y="5814717"/>
            <a:ext cx="180892" cy="19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722F403-0442-23A6-F8E6-DF1F09D6268E}"/>
              </a:ext>
            </a:extLst>
          </p:cNvPr>
          <p:cNvSpPr/>
          <p:nvPr/>
        </p:nvSpPr>
        <p:spPr bwMode="white">
          <a:xfrm>
            <a:off x="9842630" y="5805169"/>
            <a:ext cx="171371" cy="20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E70CE9-1BC7-939F-17A7-D69B1654D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1210900"/>
            <a:ext cx="11520000" cy="324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4903CC-64BA-FC78-5638-DDA9610AD1E9}"/>
              </a:ext>
            </a:extLst>
          </p:cNvPr>
          <p:cNvSpPr/>
          <p:nvPr/>
        </p:nvSpPr>
        <p:spPr bwMode="white">
          <a:xfrm>
            <a:off x="1115311" y="1936346"/>
            <a:ext cx="247537" cy="190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9937CA-FD24-81B9-EBA4-D21E673F6557}"/>
              </a:ext>
            </a:extLst>
          </p:cNvPr>
          <p:cNvSpPr/>
          <p:nvPr/>
        </p:nvSpPr>
        <p:spPr bwMode="white">
          <a:xfrm>
            <a:off x="1124832" y="2461340"/>
            <a:ext cx="228495" cy="20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BFCB6D-7E37-2C25-96F5-C3DD10C63983}"/>
              </a:ext>
            </a:extLst>
          </p:cNvPr>
          <p:cNvSpPr/>
          <p:nvPr/>
        </p:nvSpPr>
        <p:spPr bwMode="white">
          <a:xfrm>
            <a:off x="1115311" y="2986335"/>
            <a:ext cx="247537" cy="20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EED058-04FB-2893-73C1-D6825DF5C24C}"/>
              </a:ext>
            </a:extLst>
          </p:cNvPr>
          <p:cNvSpPr/>
          <p:nvPr/>
        </p:nvSpPr>
        <p:spPr bwMode="white">
          <a:xfrm>
            <a:off x="1115311" y="3520874"/>
            <a:ext cx="247537" cy="190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D07DD7-FF70-5DD6-22A6-7676DD526C1E}"/>
              </a:ext>
            </a:extLst>
          </p:cNvPr>
          <p:cNvSpPr/>
          <p:nvPr/>
        </p:nvSpPr>
        <p:spPr bwMode="white">
          <a:xfrm>
            <a:off x="1124832" y="4045869"/>
            <a:ext cx="228495" cy="190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9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F6C911-45AD-DCBA-6C64-3AA37EE82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0" y="1007700"/>
            <a:ext cx="11520000" cy="31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DC8216-60C6-E838-A4AC-F3D3454DE8B3}"/>
              </a:ext>
            </a:extLst>
          </p:cNvPr>
          <p:cNvSpPr/>
          <p:nvPr/>
        </p:nvSpPr>
        <p:spPr bwMode="white">
          <a:xfrm>
            <a:off x="1267711" y="2248889"/>
            <a:ext cx="247537" cy="20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3E917A-E629-7AF8-EAA8-0B551F233CF4}"/>
              </a:ext>
            </a:extLst>
          </p:cNvPr>
          <p:cNvSpPr/>
          <p:nvPr/>
        </p:nvSpPr>
        <p:spPr bwMode="white">
          <a:xfrm>
            <a:off x="1277232" y="3308674"/>
            <a:ext cx="228495" cy="190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5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E17006-6863-FF2C-85C9-5968F3C6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71200"/>
            <a:ext cx="11520000" cy="376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6B791B-9448-46B6-58F4-794708CDB3D0}"/>
              </a:ext>
            </a:extLst>
          </p:cNvPr>
          <p:cNvSpPr/>
          <p:nvPr/>
        </p:nvSpPr>
        <p:spPr bwMode="white">
          <a:xfrm>
            <a:off x="957619" y="1776668"/>
            <a:ext cx="228495" cy="19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90C815-8550-ADB5-C069-9D84C0CA057B}"/>
              </a:ext>
            </a:extLst>
          </p:cNvPr>
          <p:cNvSpPr/>
          <p:nvPr/>
        </p:nvSpPr>
        <p:spPr bwMode="white">
          <a:xfrm>
            <a:off x="957619" y="2825338"/>
            <a:ext cx="238016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FF4B3A-7DA8-433E-A263-9B127DB03093}"/>
              </a:ext>
            </a:extLst>
          </p:cNvPr>
          <p:cNvSpPr/>
          <p:nvPr/>
        </p:nvSpPr>
        <p:spPr bwMode="white">
          <a:xfrm>
            <a:off x="957619" y="3883541"/>
            <a:ext cx="238016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