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045F34-0375-1A0C-166A-5E268F7F4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4" b="16911"/>
          <a:stretch/>
        </p:blipFill>
        <p:spPr>
          <a:xfrm>
            <a:off x="2028582" y="3333191"/>
            <a:ext cx="8471388" cy="1049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B03DAEF-692C-81D2-912F-FC35C79B8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4" b="61217"/>
          <a:stretch/>
        </p:blipFill>
        <p:spPr>
          <a:xfrm>
            <a:off x="2892184" y="2048123"/>
            <a:ext cx="6744185" cy="100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E0B181-3177-B3C2-0E61-9862ACE8A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47680"/>
            <a:ext cx="11520000" cy="432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FDAB10-1122-BCBE-CB4F-133F8A6C5BC3}"/>
              </a:ext>
            </a:extLst>
          </p:cNvPr>
          <p:cNvSpPr/>
          <p:nvPr/>
        </p:nvSpPr>
        <p:spPr bwMode="white">
          <a:xfrm>
            <a:off x="1102611" y="2601445"/>
            <a:ext cx="247537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D60E80-385E-AD84-7175-28EF2AD9850F}"/>
              </a:ext>
            </a:extLst>
          </p:cNvPr>
          <p:cNvSpPr/>
          <p:nvPr/>
        </p:nvSpPr>
        <p:spPr bwMode="white">
          <a:xfrm>
            <a:off x="1102611" y="3144731"/>
            <a:ext cx="247537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4ED68F-0AC4-DC3D-A492-15B9C68877C7}"/>
              </a:ext>
            </a:extLst>
          </p:cNvPr>
          <p:cNvSpPr/>
          <p:nvPr/>
        </p:nvSpPr>
        <p:spPr bwMode="white">
          <a:xfrm>
            <a:off x="1112132" y="3678486"/>
            <a:ext cx="228495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CC4D20-9A73-93FC-1F01-3104E1194B57}"/>
              </a:ext>
            </a:extLst>
          </p:cNvPr>
          <p:cNvSpPr/>
          <p:nvPr/>
        </p:nvSpPr>
        <p:spPr bwMode="white">
          <a:xfrm>
            <a:off x="1112132" y="4231303"/>
            <a:ext cx="228495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5C9E9F-8327-857C-DACF-623FCF8355D1}"/>
              </a:ext>
            </a:extLst>
          </p:cNvPr>
          <p:cNvSpPr/>
          <p:nvPr/>
        </p:nvSpPr>
        <p:spPr bwMode="white">
          <a:xfrm>
            <a:off x="1112132" y="4774589"/>
            <a:ext cx="228495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6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4346E1-5A9D-BBD9-8D53-3638212F5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78432" cy="6319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641925-3913-9C7F-E889-C0918E217284}"/>
              </a:ext>
            </a:extLst>
          </p:cNvPr>
          <p:cNvSpPr/>
          <p:nvPr/>
        </p:nvSpPr>
        <p:spPr bwMode="white">
          <a:xfrm>
            <a:off x="2901696" y="4047745"/>
            <a:ext cx="7644384" cy="57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9617F55-121D-AC07-6467-A4EF16F5A891}"/>
              </a:ext>
            </a:extLst>
          </p:cNvPr>
          <p:cNvSpPr/>
          <p:nvPr/>
        </p:nvSpPr>
        <p:spPr bwMode="white">
          <a:xfrm>
            <a:off x="2901696" y="5974766"/>
            <a:ext cx="7242048" cy="5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0C2371-AAAC-8387-74F7-C53E22B95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9184"/>
            <a:ext cx="11520000" cy="506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2694D8-2323-E047-2563-30BED485112F}"/>
              </a:ext>
            </a:extLst>
          </p:cNvPr>
          <p:cNvSpPr/>
          <p:nvPr/>
        </p:nvSpPr>
        <p:spPr bwMode="white">
          <a:xfrm>
            <a:off x="1864264" y="4422263"/>
            <a:ext cx="1247206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478F4D-8DBB-75AF-5B36-2B473648AC57}"/>
              </a:ext>
            </a:extLst>
          </p:cNvPr>
          <p:cNvSpPr/>
          <p:nvPr/>
        </p:nvSpPr>
        <p:spPr bwMode="white">
          <a:xfrm>
            <a:off x="7195834" y="4422263"/>
            <a:ext cx="1256727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3E3A61-99FE-ACD3-2FAB-5C6CCAB5A12B}"/>
              </a:ext>
            </a:extLst>
          </p:cNvPr>
          <p:cNvSpPr/>
          <p:nvPr/>
        </p:nvSpPr>
        <p:spPr bwMode="white">
          <a:xfrm>
            <a:off x="10375735" y="4422263"/>
            <a:ext cx="1256727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3E4968-21EA-C15E-4C3B-8FA9B5370FF7}"/>
              </a:ext>
            </a:extLst>
          </p:cNvPr>
          <p:cNvSpPr/>
          <p:nvPr/>
        </p:nvSpPr>
        <p:spPr bwMode="white">
          <a:xfrm>
            <a:off x="3235239" y="5126977"/>
            <a:ext cx="1580601" cy="29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653E97-1156-EEEB-BC00-502671F1954D}"/>
              </a:ext>
            </a:extLst>
          </p:cNvPr>
          <p:cNvSpPr/>
          <p:nvPr/>
        </p:nvSpPr>
        <p:spPr bwMode="white">
          <a:xfrm>
            <a:off x="8804827" y="5136501"/>
            <a:ext cx="1448646" cy="17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3E4968-21EA-C15E-4C3B-8FA9B5370FF7}"/>
              </a:ext>
            </a:extLst>
          </p:cNvPr>
          <p:cNvSpPr/>
          <p:nvPr/>
        </p:nvSpPr>
        <p:spPr bwMode="white">
          <a:xfrm>
            <a:off x="4852416" y="5126977"/>
            <a:ext cx="2037250" cy="29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