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1157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AD5A98-6AB2-40AC-BB44-F9C77A4DDE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9349" b="1539"/>
          <a:stretch/>
        </p:blipFill>
        <p:spPr>
          <a:xfrm>
            <a:off x="2656389" y="3463418"/>
            <a:ext cx="7215774" cy="1238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9B03DAEF-692C-81D2-912F-FC35C79B8C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44" b="61217"/>
          <a:stretch/>
        </p:blipFill>
        <p:spPr>
          <a:xfrm>
            <a:off x="2892184" y="2048123"/>
            <a:ext cx="6744185" cy="1009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D59A27-FE18-5E2D-0B0A-D6E79E0E1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3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29862C-5A8E-5C22-6A36-7F0DC2EC56D9}"/>
              </a:ext>
            </a:extLst>
          </p:cNvPr>
          <p:cNvSpPr/>
          <p:nvPr/>
        </p:nvSpPr>
        <p:spPr bwMode="white">
          <a:xfrm>
            <a:off x="1112132" y="1093801"/>
            <a:ext cx="238016" cy="200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D59D964-0366-6AD5-3B4C-0E8CE18CEBB5}"/>
              </a:ext>
            </a:extLst>
          </p:cNvPr>
          <p:cNvSpPr/>
          <p:nvPr/>
        </p:nvSpPr>
        <p:spPr bwMode="white">
          <a:xfrm>
            <a:off x="1112132" y="2161149"/>
            <a:ext cx="247537" cy="200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FD3595F-2C5D-B106-E106-153B23B6AB10}"/>
              </a:ext>
            </a:extLst>
          </p:cNvPr>
          <p:cNvSpPr/>
          <p:nvPr/>
        </p:nvSpPr>
        <p:spPr bwMode="white">
          <a:xfrm>
            <a:off x="1112132" y="3238027"/>
            <a:ext cx="238016" cy="200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73F445B6-46D6-6600-0FEF-C5E96139E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8" y="4162425"/>
            <a:ext cx="11520000" cy="2142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1870F6D-46D3-7BF0-BD84-C229E0749FD4}"/>
              </a:ext>
            </a:extLst>
          </p:cNvPr>
          <p:cNvSpPr/>
          <p:nvPr/>
        </p:nvSpPr>
        <p:spPr bwMode="white">
          <a:xfrm>
            <a:off x="1140048" y="4324294"/>
            <a:ext cx="228495" cy="199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2E5B3A1-E24F-7361-14A0-E08403B87652}"/>
              </a:ext>
            </a:extLst>
          </p:cNvPr>
          <p:cNvSpPr/>
          <p:nvPr/>
        </p:nvSpPr>
        <p:spPr bwMode="white">
          <a:xfrm>
            <a:off x="1130527" y="5400249"/>
            <a:ext cx="247537" cy="190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08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F15CC6-F289-7DCD-8A09-6EF8950EE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9" y="650946"/>
            <a:ext cx="11520000" cy="5250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7AD588-823F-B0D9-0A1D-5E09307B7580}"/>
              </a:ext>
            </a:extLst>
          </p:cNvPr>
          <p:cNvSpPr/>
          <p:nvPr/>
        </p:nvSpPr>
        <p:spPr bwMode="white">
          <a:xfrm>
            <a:off x="1139841" y="3519078"/>
            <a:ext cx="247537" cy="190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116A61-428E-CD53-EBC7-8DA68D1BD257}"/>
              </a:ext>
            </a:extLst>
          </p:cNvPr>
          <p:cNvSpPr/>
          <p:nvPr/>
        </p:nvSpPr>
        <p:spPr bwMode="white">
          <a:xfrm>
            <a:off x="4776733" y="3519078"/>
            <a:ext cx="228495" cy="190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4381126-0387-BCDD-0D09-357A4034415B}"/>
              </a:ext>
            </a:extLst>
          </p:cNvPr>
          <p:cNvSpPr/>
          <p:nvPr/>
        </p:nvSpPr>
        <p:spPr bwMode="white">
          <a:xfrm>
            <a:off x="8394585" y="3519078"/>
            <a:ext cx="228495" cy="190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FC66577-B776-818C-629B-41A34C3D7971}"/>
              </a:ext>
            </a:extLst>
          </p:cNvPr>
          <p:cNvSpPr/>
          <p:nvPr/>
        </p:nvSpPr>
        <p:spPr bwMode="white">
          <a:xfrm>
            <a:off x="1130320" y="5015081"/>
            <a:ext cx="257057" cy="200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EF3376F-91D6-E0FC-A765-3FB189E31B15}"/>
              </a:ext>
            </a:extLst>
          </p:cNvPr>
          <p:cNvSpPr/>
          <p:nvPr/>
        </p:nvSpPr>
        <p:spPr bwMode="white">
          <a:xfrm>
            <a:off x="4767213" y="5024609"/>
            <a:ext cx="238016" cy="190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B61E46B-7B5F-FBD7-641E-0711BA4A813C}"/>
              </a:ext>
            </a:extLst>
          </p:cNvPr>
          <p:cNvSpPr/>
          <p:nvPr/>
        </p:nvSpPr>
        <p:spPr bwMode="white">
          <a:xfrm>
            <a:off x="8394585" y="5015081"/>
            <a:ext cx="238016" cy="200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81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13F108-D1F1-F570-F461-FAF4B32C08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9" y="789491"/>
            <a:ext cx="11520000" cy="4910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D65512-B7D8-B1F5-E3F1-8D9B194A501C}"/>
              </a:ext>
            </a:extLst>
          </p:cNvPr>
          <p:cNvSpPr/>
          <p:nvPr/>
        </p:nvSpPr>
        <p:spPr bwMode="white">
          <a:xfrm>
            <a:off x="5538386" y="1542752"/>
            <a:ext cx="228495" cy="190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D0F6FD-0C31-A31D-4E69-87129EED42EC}"/>
              </a:ext>
            </a:extLst>
          </p:cNvPr>
          <p:cNvSpPr/>
          <p:nvPr/>
        </p:nvSpPr>
        <p:spPr bwMode="white">
          <a:xfrm>
            <a:off x="3186783" y="2610668"/>
            <a:ext cx="247537" cy="190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3FBF21-1534-376F-BEDE-48910667BB25}"/>
              </a:ext>
            </a:extLst>
          </p:cNvPr>
          <p:cNvSpPr/>
          <p:nvPr/>
        </p:nvSpPr>
        <p:spPr bwMode="white">
          <a:xfrm>
            <a:off x="3082056" y="3144625"/>
            <a:ext cx="247537" cy="200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0742C78-3F3F-755C-38C7-624366BECD6B}"/>
              </a:ext>
            </a:extLst>
          </p:cNvPr>
          <p:cNvSpPr/>
          <p:nvPr/>
        </p:nvSpPr>
        <p:spPr bwMode="white">
          <a:xfrm>
            <a:off x="2406089" y="4222076"/>
            <a:ext cx="228495" cy="190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2860FAF-9C50-59ED-1380-0C0F49A99A96}"/>
              </a:ext>
            </a:extLst>
          </p:cNvPr>
          <p:cNvSpPr/>
          <p:nvPr/>
        </p:nvSpPr>
        <p:spPr bwMode="white">
          <a:xfrm>
            <a:off x="6138188" y="4756033"/>
            <a:ext cx="228495" cy="200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9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2024-01-21T14:38:42Z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