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965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E7E72ED-6998-6522-CED0-8BE7F3AF0C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64" b="20327"/>
          <a:stretch/>
        </p:blipFill>
        <p:spPr>
          <a:xfrm>
            <a:off x="2776270" y="3433400"/>
            <a:ext cx="6976011" cy="8935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9B03DAEF-692C-81D2-912F-FC35C79B8C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44" b="61217"/>
          <a:stretch/>
        </p:blipFill>
        <p:spPr>
          <a:xfrm>
            <a:off x="2892184" y="2048123"/>
            <a:ext cx="6744185" cy="1009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341F2C5-5B22-7251-6842-F78993C229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17200"/>
            <a:ext cx="11520000" cy="40817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F4300EE-8AFA-0F4E-F656-0339160DF944}"/>
              </a:ext>
            </a:extLst>
          </p:cNvPr>
          <p:cNvSpPr/>
          <p:nvPr/>
        </p:nvSpPr>
        <p:spPr bwMode="white">
          <a:xfrm>
            <a:off x="1064528" y="4298111"/>
            <a:ext cx="1246872" cy="457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1DB60D9-534F-4F27-8BEF-E8E3E78A36F2}"/>
              </a:ext>
            </a:extLst>
          </p:cNvPr>
          <p:cNvSpPr/>
          <p:nvPr/>
        </p:nvSpPr>
        <p:spPr bwMode="white">
          <a:xfrm>
            <a:off x="3644628" y="4231354"/>
            <a:ext cx="1923173" cy="524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73C0353-B9CB-E93C-E92E-953CA240AD17}"/>
              </a:ext>
            </a:extLst>
          </p:cNvPr>
          <p:cNvSpPr/>
          <p:nvPr/>
        </p:nvSpPr>
        <p:spPr bwMode="white">
          <a:xfrm>
            <a:off x="6215206" y="4231354"/>
            <a:ext cx="1351933" cy="524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3E8CA95-F4A0-9B00-2B15-79C540F70DEE}"/>
              </a:ext>
            </a:extLst>
          </p:cNvPr>
          <p:cNvSpPr/>
          <p:nvPr/>
        </p:nvSpPr>
        <p:spPr bwMode="white">
          <a:xfrm>
            <a:off x="8795304" y="4231355"/>
            <a:ext cx="1682195" cy="524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62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97E0EFB-0719-EC23-D6BB-2D4ED28E2F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20400"/>
            <a:ext cx="11520000" cy="3704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C19D7CC-AE46-CDF6-ACA1-306B036C1167}"/>
              </a:ext>
            </a:extLst>
          </p:cNvPr>
          <p:cNvSpPr/>
          <p:nvPr/>
        </p:nvSpPr>
        <p:spPr bwMode="white">
          <a:xfrm>
            <a:off x="4187305" y="1753707"/>
            <a:ext cx="333223" cy="295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0A978F5-E78E-91D1-E56E-C632364740A2}"/>
              </a:ext>
            </a:extLst>
          </p:cNvPr>
          <p:cNvSpPr/>
          <p:nvPr/>
        </p:nvSpPr>
        <p:spPr bwMode="white">
          <a:xfrm>
            <a:off x="4149223" y="2477492"/>
            <a:ext cx="599801" cy="523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D8BF78D-95F7-B90A-D077-A7999BB147EF}"/>
              </a:ext>
            </a:extLst>
          </p:cNvPr>
          <p:cNvSpPr/>
          <p:nvPr/>
        </p:nvSpPr>
        <p:spPr bwMode="white">
          <a:xfrm>
            <a:off x="4149223" y="3258417"/>
            <a:ext cx="599801" cy="533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D038601-01EE-C823-48FC-2FE852DDDABB}"/>
              </a:ext>
            </a:extLst>
          </p:cNvPr>
          <p:cNvSpPr/>
          <p:nvPr/>
        </p:nvSpPr>
        <p:spPr bwMode="white">
          <a:xfrm>
            <a:off x="4330115" y="4115530"/>
            <a:ext cx="333223" cy="295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98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9760757-D885-E1D2-0E7B-AE229D0ED1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00" y="715600"/>
            <a:ext cx="11520000" cy="4616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B78470E-89A0-6953-EE02-A8AA5274050C}"/>
              </a:ext>
            </a:extLst>
          </p:cNvPr>
          <p:cNvSpPr/>
          <p:nvPr/>
        </p:nvSpPr>
        <p:spPr bwMode="white">
          <a:xfrm>
            <a:off x="3429000" y="4368571"/>
            <a:ext cx="1802398" cy="292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8036608-95AD-94EA-62FF-29BFF2BFD352}"/>
              </a:ext>
            </a:extLst>
          </p:cNvPr>
          <p:cNvSpPr/>
          <p:nvPr/>
        </p:nvSpPr>
        <p:spPr bwMode="white">
          <a:xfrm>
            <a:off x="7569200" y="4368571"/>
            <a:ext cx="1289570" cy="292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4EAF5FC-D28A-65DF-7566-841BD92B3DDF}"/>
              </a:ext>
            </a:extLst>
          </p:cNvPr>
          <p:cNvSpPr/>
          <p:nvPr/>
        </p:nvSpPr>
        <p:spPr bwMode="white">
          <a:xfrm>
            <a:off x="9423401" y="4368571"/>
            <a:ext cx="1529916" cy="292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5A11390-BE10-70A9-CC68-DBB87676D38F}"/>
              </a:ext>
            </a:extLst>
          </p:cNvPr>
          <p:cNvSpPr/>
          <p:nvPr/>
        </p:nvSpPr>
        <p:spPr bwMode="white">
          <a:xfrm>
            <a:off x="2089580" y="4893149"/>
            <a:ext cx="580760" cy="219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2C7BF1D-6C90-3931-C5C3-104097EE5440}"/>
              </a:ext>
            </a:extLst>
          </p:cNvPr>
          <p:cNvSpPr/>
          <p:nvPr/>
        </p:nvSpPr>
        <p:spPr bwMode="white">
          <a:xfrm>
            <a:off x="5935928" y="4893149"/>
            <a:ext cx="723570" cy="219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047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4582933-A559-0171-3A20-1BDA9F9A0E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020400"/>
            <a:ext cx="11520000" cy="34145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5C73C5A-3EA7-4024-F839-9007978565CD}"/>
              </a:ext>
            </a:extLst>
          </p:cNvPr>
          <p:cNvSpPr/>
          <p:nvPr/>
        </p:nvSpPr>
        <p:spPr bwMode="white">
          <a:xfrm>
            <a:off x="986181" y="1659437"/>
            <a:ext cx="228495" cy="190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3C4FEF5-E44C-8335-2FFE-DA8DAB7A157D}"/>
              </a:ext>
            </a:extLst>
          </p:cNvPr>
          <p:cNvSpPr/>
          <p:nvPr/>
        </p:nvSpPr>
        <p:spPr bwMode="white">
          <a:xfrm>
            <a:off x="976661" y="2613226"/>
            <a:ext cx="238016" cy="200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26CA811-E8C1-EA73-79A8-0E9177EA7E26}"/>
              </a:ext>
            </a:extLst>
          </p:cNvPr>
          <p:cNvSpPr/>
          <p:nvPr/>
        </p:nvSpPr>
        <p:spPr bwMode="white">
          <a:xfrm>
            <a:off x="1214677" y="4024832"/>
            <a:ext cx="4341421" cy="257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44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2024-01-21T14:40:32Z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