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62" r:id="rId4"/>
    <p:sldId id="261" r:id="rId5"/>
    <p:sldId id="260" r:id="rId6"/>
    <p:sldId id="259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773" y="52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B03DAEF-692C-81D2-912F-FC35C79B8CC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44"/>
          <a:stretch/>
        </p:blipFill>
        <p:spPr>
          <a:xfrm>
            <a:off x="2892184" y="2048122"/>
            <a:ext cx="6744185" cy="26019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06D80CD-A0DA-5FCE-07F9-FA1AFEF54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75815"/>
            <a:ext cx="11520000" cy="5101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A8C8A3-ACE8-21F5-BBD3-B0B11064E43D}"/>
              </a:ext>
            </a:extLst>
          </p:cNvPr>
          <p:cNvSpPr/>
          <p:nvPr/>
        </p:nvSpPr>
        <p:spPr bwMode="white">
          <a:xfrm>
            <a:off x="1102611" y="1505112"/>
            <a:ext cx="257057" cy="200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0803D84-4CEA-C723-BA87-419648CA63EA}"/>
              </a:ext>
            </a:extLst>
          </p:cNvPr>
          <p:cNvSpPr/>
          <p:nvPr/>
        </p:nvSpPr>
        <p:spPr bwMode="white">
          <a:xfrm>
            <a:off x="1112132" y="2429988"/>
            <a:ext cx="228495" cy="19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BF99590-B578-EA34-14FE-90D3A06BE83F}"/>
              </a:ext>
            </a:extLst>
          </p:cNvPr>
          <p:cNvSpPr/>
          <p:nvPr/>
        </p:nvSpPr>
        <p:spPr bwMode="white">
          <a:xfrm>
            <a:off x="1112132" y="3335795"/>
            <a:ext cx="238016" cy="2097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191C7B-CFBD-BB97-066D-173D0F5C0E25}"/>
              </a:ext>
            </a:extLst>
          </p:cNvPr>
          <p:cNvSpPr/>
          <p:nvPr/>
        </p:nvSpPr>
        <p:spPr bwMode="white">
          <a:xfrm>
            <a:off x="1112132" y="4260671"/>
            <a:ext cx="228495" cy="19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BFB8ACB-2167-EA0B-F4B7-22021610559E}"/>
              </a:ext>
            </a:extLst>
          </p:cNvPr>
          <p:cNvSpPr/>
          <p:nvPr/>
        </p:nvSpPr>
        <p:spPr bwMode="white">
          <a:xfrm>
            <a:off x="1112132" y="5176013"/>
            <a:ext cx="228495" cy="1906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968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3FB7436-35BB-A26D-7AFA-DA5EC438F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77" y="676523"/>
            <a:ext cx="11520000" cy="38745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8376D3-8DF7-4180-7680-59BA03920E2B}"/>
              </a:ext>
            </a:extLst>
          </p:cNvPr>
          <p:cNvSpPr/>
          <p:nvPr/>
        </p:nvSpPr>
        <p:spPr bwMode="white">
          <a:xfrm>
            <a:off x="1100409" y="1315916"/>
            <a:ext cx="238016" cy="200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CE130A5-C494-1245-388B-429FA678A9F1}"/>
              </a:ext>
            </a:extLst>
          </p:cNvPr>
          <p:cNvSpPr/>
          <p:nvPr/>
        </p:nvSpPr>
        <p:spPr bwMode="white">
          <a:xfrm>
            <a:off x="1100409" y="1783532"/>
            <a:ext cx="228495" cy="190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B5A377-1EE9-BB9D-43F7-BCE84709BE8F}"/>
              </a:ext>
            </a:extLst>
          </p:cNvPr>
          <p:cNvSpPr/>
          <p:nvPr/>
        </p:nvSpPr>
        <p:spPr bwMode="white">
          <a:xfrm>
            <a:off x="1100409" y="2241605"/>
            <a:ext cx="247537" cy="1908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0BA8236-4A06-7B8A-DFC2-E668B1C254FC}"/>
              </a:ext>
            </a:extLst>
          </p:cNvPr>
          <p:cNvSpPr/>
          <p:nvPr/>
        </p:nvSpPr>
        <p:spPr bwMode="white">
          <a:xfrm>
            <a:off x="1090888" y="2690134"/>
            <a:ext cx="257057" cy="2004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35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C950D6-AA3F-E124-5A04-C2815D943E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617907"/>
            <a:ext cx="11520000" cy="5614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3039860-25BF-B3B9-3A96-2F7F594323F0}"/>
              </a:ext>
            </a:extLst>
          </p:cNvPr>
          <p:cNvSpPr/>
          <p:nvPr/>
        </p:nvSpPr>
        <p:spPr bwMode="white">
          <a:xfrm>
            <a:off x="5701090" y="1962066"/>
            <a:ext cx="228495" cy="19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BA39795-D4C3-71F9-A0DD-5402F5099807}"/>
              </a:ext>
            </a:extLst>
          </p:cNvPr>
          <p:cNvSpPr/>
          <p:nvPr/>
        </p:nvSpPr>
        <p:spPr bwMode="white">
          <a:xfrm>
            <a:off x="5701090" y="2753309"/>
            <a:ext cx="228495" cy="19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DA244E6-1711-C683-6CDC-46ED418FACE6}"/>
              </a:ext>
            </a:extLst>
          </p:cNvPr>
          <p:cNvSpPr/>
          <p:nvPr/>
        </p:nvSpPr>
        <p:spPr bwMode="white">
          <a:xfrm>
            <a:off x="5701090" y="3554085"/>
            <a:ext cx="228495" cy="19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84FA444-2A57-6567-C0E2-092E2DCB3274}"/>
              </a:ext>
            </a:extLst>
          </p:cNvPr>
          <p:cNvSpPr/>
          <p:nvPr/>
        </p:nvSpPr>
        <p:spPr bwMode="white">
          <a:xfrm>
            <a:off x="5701090" y="4354860"/>
            <a:ext cx="228495" cy="1906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2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2024-01-21T14:32:24Z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