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D3F2E1-F01E-5E4F-0FE0-332CA6ECA3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76" b="13918"/>
          <a:stretch/>
        </p:blipFill>
        <p:spPr>
          <a:xfrm>
            <a:off x="4070608" y="3182713"/>
            <a:ext cx="4132487" cy="97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6243272B-13DC-988C-5386-2B00EC0457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9" b="61197"/>
          <a:stretch/>
        </p:blipFill>
        <p:spPr>
          <a:xfrm>
            <a:off x="1874902" y="1902197"/>
            <a:ext cx="8756704" cy="950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F335DA-09FD-0239-B4D9-EEF3F09EF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" y="717809"/>
            <a:ext cx="11520000" cy="3000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13DD39A-1992-AD0C-15BE-F676E27572A1}"/>
              </a:ext>
            </a:extLst>
          </p:cNvPr>
          <p:cNvSpPr/>
          <p:nvPr/>
        </p:nvSpPr>
        <p:spPr bwMode="white">
          <a:xfrm>
            <a:off x="10442712" y="651549"/>
            <a:ext cx="1463791" cy="695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FF46B5-011E-0119-C8BA-3E90E132DB56}"/>
              </a:ext>
            </a:extLst>
          </p:cNvPr>
          <p:cNvSpPr/>
          <p:nvPr/>
        </p:nvSpPr>
        <p:spPr bwMode="white">
          <a:xfrm>
            <a:off x="1138636" y="1413087"/>
            <a:ext cx="228495" cy="200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FC3ABB-0121-BB62-6F33-4D2B203372E5}"/>
              </a:ext>
            </a:extLst>
          </p:cNvPr>
          <p:cNvSpPr/>
          <p:nvPr/>
        </p:nvSpPr>
        <p:spPr bwMode="white">
          <a:xfrm>
            <a:off x="1138636" y="1898829"/>
            <a:ext cx="228495" cy="200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EF1A68-33FB-68EC-0382-D742378ECB79}"/>
              </a:ext>
            </a:extLst>
          </p:cNvPr>
          <p:cNvSpPr/>
          <p:nvPr/>
        </p:nvSpPr>
        <p:spPr bwMode="white">
          <a:xfrm>
            <a:off x="1138636" y="2384571"/>
            <a:ext cx="238016" cy="190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37631A-134E-F0C7-78D1-E46774236C82}"/>
              </a:ext>
            </a:extLst>
          </p:cNvPr>
          <p:cNvSpPr/>
          <p:nvPr/>
        </p:nvSpPr>
        <p:spPr bwMode="white">
          <a:xfrm>
            <a:off x="1148156" y="2870313"/>
            <a:ext cx="218975" cy="190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CF1BD1-4664-193A-60C8-7B32B866FBD3}"/>
              </a:ext>
            </a:extLst>
          </p:cNvPr>
          <p:cNvSpPr/>
          <p:nvPr/>
        </p:nvSpPr>
        <p:spPr bwMode="white">
          <a:xfrm>
            <a:off x="1138636" y="3356056"/>
            <a:ext cx="228495" cy="190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6E7CB26A-2F8F-928C-283B-6974106FC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" y="3784241"/>
            <a:ext cx="11520000" cy="2378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703844C-DE66-0301-0E64-4ED11B75C75C}"/>
              </a:ext>
            </a:extLst>
          </p:cNvPr>
          <p:cNvSpPr/>
          <p:nvPr/>
        </p:nvSpPr>
        <p:spPr bwMode="white">
          <a:xfrm>
            <a:off x="1386173" y="5780728"/>
            <a:ext cx="180892" cy="200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8FD5A9C-C8ED-4076-2DA7-FA4553E3FBC5}"/>
              </a:ext>
            </a:extLst>
          </p:cNvPr>
          <p:cNvSpPr/>
          <p:nvPr/>
        </p:nvSpPr>
        <p:spPr bwMode="white">
          <a:xfrm>
            <a:off x="3214140" y="5780728"/>
            <a:ext cx="171371" cy="200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73554A8-E404-B612-449C-C8675A652A37}"/>
              </a:ext>
            </a:extLst>
          </p:cNvPr>
          <p:cNvSpPr/>
          <p:nvPr/>
        </p:nvSpPr>
        <p:spPr bwMode="white">
          <a:xfrm>
            <a:off x="5042107" y="5780728"/>
            <a:ext cx="152330" cy="200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957DC2D-4DB0-119A-7BFB-0D2A96967354}"/>
              </a:ext>
            </a:extLst>
          </p:cNvPr>
          <p:cNvSpPr/>
          <p:nvPr/>
        </p:nvSpPr>
        <p:spPr bwMode="white">
          <a:xfrm>
            <a:off x="6851032" y="5780728"/>
            <a:ext cx="180892" cy="200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76A96A4-B61A-D790-182B-FBA66A887D4D}"/>
              </a:ext>
            </a:extLst>
          </p:cNvPr>
          <p:cNvSpPr/>
          <p:nvPr/>
        </p:nvSpPr>
        <p:spPr bwMode="white">
          <a:xfrm>
            <a:off x="8678999" y="5780728"/>
            <a:ext cx="171371" cy="200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E849207-D385-5E04-F0E6-A2177BE01BC7}"/>
              </a:ext>
            </a:extLst>
          </p:cNvPr>
          <p:cNvSpPr/>
          <p:nvPr/>
        </p:nvSpPr>
        <p:spPr bwMode="white">
          <a:xfrm>
            <a:off x="10506966" y="5780728"/>
            <a:ext cx="161851" cy="200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5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A91B06-AE44-895F-3750-3F295BCAE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6" y="1406922"/>
            <a:ext cx="11520000" cy="2971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E808F7-F743-DA60-E84C-3B25E02DC449}"/>
              </a:ext>
            </a:extLst>
          </p:cNvPr>
          <p:cNvSpPr/>
          <p:nvPr/>
        </p:nvSpPr>
        <p:spPr bwMode="white">
          <a:xfrm>
            <a:off x="1151888" y="2073529"/>
            <a:ext cx="228495" cy="190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5E3F23-40E9-EDFE-450C-8263183C5E47}"/>
              </a:ext>
            </a:extLst>
          </p:cNvPr>
          <p:cNvSpPr/>
          <p:nvPr/>
        </p:nvSpPr>
        <p:spPr bwMode="white">
          <a:xfrm>
            <a:off x="1151888" y="2549677"/>
            <a:ext cx="247537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811CAC-640E-A00F-4663-5C97B959A5F3}"/>
              </a:ext>
            </a:extLst>
          </p:cNvPr>
          <p:cNvSpPr/>
          <p:nvPr/>
        </p:nvSpPr>
        <p:spPr bwMode="white">
          <a:xfrm>
            <a:off x="1151888" y="3035349"/>
            <a:ext cx="238016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A6E397-0851-BDAB-BC86-053CAF526402}"/>
              </a:ext>
            </a:extLst>
          </p:cNvPr>
          <p:cNvSpPr/>
          <p:nvPr/>
        </p:nvSpPr>
        <p:spPr bwMode="white">
          <a:xfrm>
            <a:off x="1161408" y="3521020"/>
            <a:ext cx="218975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8E579F9-D77E-7185-FF20-BCB678BA8CF2}"/>
              </a:ext>
            </a:extLst>
          </p:cNvPr>
          <p:cNvSpPr/>
          <p:nvPr/>
        </p:nvSpPr>
        <p:spPr bwMode="white">
          <a:xfrm>
            <a:off x="1151888" y="4006691"/>
            <a:ext cx="238016" cy="190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2A03EB-5BF8-4621-ADDC-DE64C8E72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5" y="943096"/>
            <a:ext cx="11520000" cy="3907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65C71F-74DA-7B8C-80F5-1DE005AA52A5}"/>
              </a:ext>
            </a:extLst>
          </p:cNvPr>
          <p:cNvSpPr/>
          <p:nvPr/>
        </p:nvSpPr>
        <p:spPr bwMode="white">
          <a:xfrm>
            <a:off x="1195376" y="2096339"/>
            <a:ext cx="257057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C1CEF6-04EC-78B3-0B82-879619BBA18A}"/>
              </a:ext>
            </a:extLst>
          </p:cNvPr>
          <p:cNvSpPr/>
          <p:nvPr/>
        </p:nvSpPr>
        <p:spPr bwMode="white">
          <a:xfrm>
            <a:off x="1204897" y="3068494"/>
            <a:ext cx="228495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06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E56B4A-2C76-2E42-67B2-3534167CF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287652"/>
            <a:ext cx="11520000" cy="3472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3E27D82-51E2-29BC-B221-8C616CFA005F}"/>
              </a:ext>
            </a:extLst>
          </p:cNvPr>
          <p:cNvSpPr/>
          <p:nvPr/>
        </p:nvSpPr>
        <p:spPr bwMode="white">
          <a:xfrm>
            <a:off x="957619" y="1926834"/>
            <a:ext cx="247537" cy="200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BA1F66-1E72-252D-6182-43CD2731A303}"/>
              </a:ext>
            </a:extLst>
          </p:cNvPr>
          <p:cNvSpPr/>
          <p:nvPr/>
        </p:nvSpPr>
        <p:spPr bwMode="white">
          <a:xfrm>
            <a:off x="967140" y="2899919"/>
            <a:ext cx="228495" cy="200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9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2024-01-21T14:23:14Z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