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62" r:id="rId4"/>
    <p:sldId id="261" r:id="rId5"/>
    <p:sldId id="260" r:id="rId6"/>
    <p:sldId id="259" r:id="rId7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6" d="100"/>
          <a:sy n="56" d="100"/>
        </p:scale>
        <p:origin x="1123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243272B-13DC-988C-5386-2B00EC0457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719"/>
          <a:stretch/>
        </p:blipFill>
        <p:spPr>
          <a:xfrm>
            <a:off x="1874902" y="1902197"/>
            <a:ext cx="8756704" cy="24501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597CD96-1CD6-A595-C9D1-15A3E68E1F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52" y="824024"/>
            <a:ext cx="11520000" cy="46411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DF630DB-C84F-F551-F132-B8878F677222}"/>
              </a:ext>
            </a:extLst>
          </p:cNvPr>
          <p:cNvSpPr/>
          <p:nvPr/>
        </p:nvSpPr>
        <p:spPr bwMode="white">
          <a:xfrm>
            <a:off x="1098484" y="1453009"/>
            <a:ext cx="238016" cy="2001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B9C0B7C-BC52-7968-8EE8-BCB55D465D50}"/>
              </a:ext>
            </a:extLst>
          </p:cNvPr>
          <p:cNvSpPr/>
          <p:nvPr/>
        </p:nvSpPr>
        <p:spPr bwMode="white">
          <a:xfrm>
            <a:off x="1098484" y="2282126"/>
            <a:ext cx="228495" cy="1906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F667DA3-D116-F62E-54A9-B0221DF6CA3B}"/>
              </a:ext>
            </a:extLst>
          </p:cNvPr>
          <p:cNvSpPr/>
          <p:nvPr/>
        </p:nvSpPr>
        <p:spPr bwMode="white">
          <a:xfrm>
            <a:off x="1098484" y="3101714"/>
            <a:ext cx="238016" cy="2096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6F10727-CE1E-AADB-762B-DE4A86188A4D}"/>
              </a:ext>
            </a:extLst>
          </p:cNvPr>
          <p:cNvSpPr/>
          <p:nvPr/>
        </p:nvSpPr>
        <p:spPr bwMode="white">
          <a:xfrm>
            <a:off x="1098484" y="3930831"/>
            <a:ext cx="247537" cy="2001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ACAD198-91F8-CF1F-7B7C-173E27A78AE3}"/>
              </a:ext>
            </a:extLst>
          </p:cNvPr>
          <p:cNvSpPr/>
          <p:nvPr/>
        </p:nvSpPr>
        <p:spPr bwMode="white">
          <a:xfrm>
            <a:off x="1098484" y="4759948"/>
            <a:ext cx="238016" cy="2001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636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2EE80AE-42E0-A1E6-A04A-9B155A6350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92012"/>
            <a:ext cx="11520000" cy="56439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296ECEB-735E-D241-1785-30AFC9F6D20C}"/>
              </a:ext>
            </a:extLst>
          </p:cNvPr>
          <p:cNvSpPr/>
          <p:nvPr/>
        </p:nvSpPr>
        <p:spPr bwMode="white">
          <a:xfrm>
            <a:off x="1121652" y="1202171"/>
            <a:ext cx="228495" cy="1906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DEE27DF-1292-F39D-77E6-F0DC390DA36C}"/>
              </a:ext>
            </a:extLst>
          </p:cNvPr>
          <p:cNvSpPr/>
          <p:nvPr/>
        </p:nvSpPr>
        <p:spPr bwMode="white">
          <a:xfrm>
            <a:off x="1121652" y="1621655"/>
            <a:ext cx="218975" cy="1906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452A7E8-1130-D19E-7FA3-A7EC70CD27F5}"/>
              </a:ext>
            </a:extLst>
          </p:cNvPr>
          <p:cNvSpPr/>
          <p:nvPr/>
        </p:nvSpPr>
        <p:spPr bwMode="white">
          <a:xfrm>
            <a:off x="1121652" y="2031606"/>
            <a:ext cx="228495" cy="1906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3F53ADA-2ACA-A651-E769-D591C46CDC92}"/>
              </a:ext>
            </a:extLst>
          </p:cNvPr>
          <p:cNvSpPr/>
          <p:nvPr/>
        </p:nvSpPr>
        <p:spPr bwMode="white">
          <a:xfrm>
            <a:off x="1121652" y="2441556"/>
            <a:ext cx="228495" cy="1906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99CB8191-D880-A749-CEFE-FB11CA20ED98}"/>
              </a:ext>
            </a:extLst>
          </p:cNvPr>
          <p:cNvSpPr/>
          <p:nvPr/>
        </p:nvSpPr>
        <p:spPr bwMode="white">
          <a:xfrm>
            <a:off x="1340627" y="3747678"/>
            <a:ext cx="3722579" cy="5243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CD668059-6A9C-3DD0-E55D-8FDF28EF5915}"/>
              </a:ext>
            </a:extLst>
          </p:cNvPr>
          <p:cNvSpPr/>
          <p:nvPr/>
        </p:nvSpPr>
        <p:spPr bwMode="white">
          <a:xfrm>
            <a:off x="1340628" y="4882192"/>
            <a:ext cx="5779042" cy="5338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CCA8FFBD-42D5-2835-4A23-AE524014246D}"/>
              </a:ext>
            </a:extLst>
          </p:cNvPr>
          <p:cNvSpPr/>
          <p:nvPr/>
        </p:nvSpPr>
        <p:spPr bwMode="white">
          <a:xfrm>
            <a:off x="5853421" y="5606756"/>
            <a:ext cx="418909" cy="3622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600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7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EB8ABEA-1D5B-F6DF-10E6-42A61683F0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714842"/>
            <a:ext cx="11520000" cy="46784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79DD910-A695-52C0-AEB2-AA7439C97B70}"/>
              </a:ext>
            </a:extLst>
          </p:cNvPr>
          <p:cNvSpPr/>
          <p:nvPr/>
        </p:nvSpPr>
        <p:spPr bwMode="white">
          <a:xfrm>
            <a:off x="2416462" y="1705795"/>
            <a:ext cx="238016" cy="2000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4F72549-5647-3102-FD85-A7C3B9316CE9}"/>
              </a:ext>
            </a:extLst>
          </p:cNvPr>
          <p:cNvSpPr/>
          <p:nvPr/>
        </p:nvSpPr>
        <p:spPr bwMode="white">
          <a:xfrm>
            <a:off x="2359338" y="2125045"/>
            <a:ext cx="247537" cy="1905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6BC7565-3C70-6273-819D-226E9D77BD9E}"/>
              </a:ext>
            </a:extLst>
          </p:cNvPr>
          <p:cNvSpPr/>
          <p:nvPr/>
        </p:nvSpPr>
        <p:spPr bwMode="white">
          <a:xfrm>
            <a:off x="2359338" y="2954016"/>
            <a:ext cx="218975" cy="1905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A29BBF9-2593-D14A-97A3-6F198C7515E6}"/>
              </a:ext>
            </a:extLst>
          </p:cNvPr>
          <p:cNvSpPr/>
          <p:nvPr/>
        </p:nvSpPr>
        <p:spPr bwMode="white">
          <a:xfrm>
            <a:off x="2359338" y="3782987"/>
            <a:ext cx="228495" cy="1905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DA6F313-E08C-64B7-B2BB-606F75963771}"/>
              </a:ext>
            </a:extLst>
          </p:cNvPr>
          <p:cNvSpPr/>
          <p:nvPr/>
        </p:nvSpPr>
        <p:spPr bwMode="white">
          <a:xfrm>
            <a:off x="2416462" y="5012151"/>
            <a:ext cx="247537" cy="2000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8933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1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2024-01-21T14:09:42Z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