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4" r:id="rId4"/>
    <p:sldId id="263" r:id="rId5"/>
    <p:sldId id="262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5" d="100"/>
          <a:sy n="55" d="100"/>
        </p:scale>
        <p:origin x="437" y="7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5E61F1A-72BE-2635-94CF-EC211ED6F0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938" b="15489"/>
          <a:stretch/>
        </p:blipFill>
        <p:spPr>
          <a:xfrm>
            <a:off x="4056217" y="3186326"/>
            <a:ext cx="4394074" cy="9181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6243272B-13DC-988C-5386-2B00EC0457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719" b="61197"/>
          <a:stretch/>
        </p:blipFill>
        <p:spPr>
          <a:xfrm>
            <a:off x="1874902" y="1902197"/>
            <a:ext cx="8756704" cy="9507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842193F-39FD-FAF9-A752-DE2B40E176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900327"/>
            <a:ext cx="11520000" cy="42018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90E9736-A43F-A563-BDC4-883F082B4AE0}"/>
              </a:ext>
            </a:extLst>
          </p:cNvPr>
          <p:cNvSpPr/>
          <p:nvPr/>
        </p:nvSpPr>
        <p:spPr bwMode="white">
          <a:xfrm>
            <a:off x="1112132" y="1510126"/>
            <a:ext cx="238016" cy="1905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0FE69EE-E2EB-0C3E-F50C-688166028DC2}"/>
              </a:ext>
            </a:extLst>
          </p:cNvPr>
          <p:cNvSpPr/>
          <p:nvPr/>
        </p:nvSpPr>
        <p:spPr bwMode="white">
          <a:xfrm>
            <a:off x="6491305" y="1510126"/>
            <a:ext cx="228495" cy="200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07309CC-977F-1B58-8311-EFE36AE08DD7}"/>
              </a:ext>
            </a:extLst>
          </p:cNvPr>
          <p:cNvSpPr/>
          <p:nvPr/>
        </p:nvSpPr>
        <p:spPr bwMode="white">
          <a:xfrm>
            <a:off x="1112132" y="3349052"/>
            <a:ext cx="238016" cy="200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6F1F17F-53EF-5707-7529-1BE804980EEA}"/>
              </a:ext>
            </a:extLst>
          </p:cNvPr>
          <p:cNvSpPr/>
          <p:nvPr/>
        </p:nvSpPr>
        <p:spPr bwMode="white">
          <a:xfrm>
            <a:off x="6491305" y="3349052"/>
            <a:ext cx="238016" cy="200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4204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2E923B4-2659-C46D-CECA-18F190C5A6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54" y="1094291"/>
            <a:ext cx="11520000" cy="26769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6B2E799-350F-66FA-035A-52C6559AF089}"/>
              </a:ext>
            </a:extLst>
          </p:cNvPr>
          <p:cNvSpPr/>
          <p:nvPr/>
        </p:nvSpPr>
        <p:spPr bwMode="white">
          <a:xfrm>
            <a:off x="1135506" y="1694461"/>
            <a:ext cx="228495" cy="1905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40CE177-87BE-7581-0A7D-327937A48339}"/>
              </a:ext>
            </a:extLst>
          </p:cNvPr>
          <p:cNvSpPr/>
          <p:nvPr/>
        </p:nvSpPr>
        <p:spPr bwMode="white">
          <a:xfrm>
            <a:off x="1135506" y="2123154"/>
            <a:ext cx="218975" cy="1905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F847516-BFC8-9FE6-0979-B0648A8A24B5}"/>
              </a:ext>
            </a:extLst>
          </p:cNvPr>
          <p:cNvSpPr/>
          <p:nvPr/>
        </p:nvSpPr>
        <p:spPr bwMode="white">
          <a:xfrm>
            <a:off x="1135506" y="2551847"/>
            <a:ext cx="228495" cy="1905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7BAA885-6880-9E4F-086C-BA7603BB4586}"/>
              </a:ext>
            </a:extLst>
          </p:cNvPr>
          <p:cNvSpPr/>
          <p:nvPr/>
        </p:nvSpPr>
        <p:spPr bwMode="white">
          <a:xfrm>
            <a:off x="1135506" y="2980540"/>
            <a:ext cx="228495" cy="2000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A7CE139-9F8A-AF38-1D0D-72783C13FB1C}"/>
              </a:ext>
            </a:extLst>
          </p:cNvPr>
          <p:cNvSpPr/>
          <p:nvPr/>
        </p:nvSpPr>
        <p:spPr bwMode="white">
          <a:xfrm>
            <a:off x="1135506" y="3418759"/>
            <a:ext cx="218975" cy="1905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576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2D33EC2-AE3D-A80E-4D54-F012647A33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11" y="159163"/>
            <a:ext cx="10926583" cy="39461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5119592-B8BF-F680-06B6-1E13B724BE7A}"/>
              </a:ext>
            </a:extLst>
          </p:cNvPr>
          <p:cNvSpPr/>
          <p:nvPr/>
        </p:nvSpPr>
        <p:spPr bwMode="white">
          <a:xfrm>
            <a:off x="5163590" y="1869763"/>
            <a:ext cx="975265" cy="3439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C447599-A0C1-7EAE-0888-C6AA781010F8}"/>
              </a:ext>
            </a:extLst>
          </p:cNvPr>
          <p:cNvSpPr/>
          <p:nvPr/>
        </p:nvSpPr>
        <p:spPr bwMode="white">
          <a:xfrm>
            <a:off x="5958250" y="3263585"/>
            <a:ext cx="767570" cy="4253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img_16777215">
            <a:extLst>
              <a:ext uri="{FF2B5EF4-FFF2-40B4-BE49-F238E27FC236}">
                <a16:creationId xmlns:a16="http://schemas.microsoft.com/office/drawing/2014/main" id="{281493F9-F980-E74A-3C02-70D3A5588A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19" y="4105310"/>
            <a:ext cx="10926583" cy="26333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F6C76F1-38C5-48D5-ABB3-B23B905917AA}"/>
              </a:ext>
            </a:extLst>
          </p:cNvPr>
          <p:cNvSpPr/>
          <p:nvPr/>
        </p:nvSpPr>
        <p:spPr bwMode="white">
          <a:xfrm>
            <a:off x="2739575" y="4521583"/>
            <a:ext cx="1038477" cy="4977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D3DEF285-408E-0100-7305-2683673DF50F}"/>
              </a:ext>
            </a:extLst>
          </p:cNvPr>
          <p:cNvSpPr/>
          <p:nvPr/>
        </p:nvSpPr>
        <p:spPr bwMode="white">
          <a:xfrm>
            <a:off x="6180094" y="4521583"/>
            <a:ext cx="1038477" cy="3438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0E0DBFED-708A-438F-DDB2-041D3862E8F0}"/>
              </a:ext>
            </a:extLst>
          </p:cNvPr>
          <p:cNvSpPr/>
          <p:nvPr/>
        </p:nvSpPr>
        <p:spPr bwMode="white">
          <a:xfrm>
            <a:off x="2929210" y="5915196"/>
            <a:ext cx="839811" cy="2714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79C71633-E1DD-70EF-DE48-95583FFFD47C}"/>
              </a:ext>
            </a:extLst>
          </p:cNvPr>
          <p:cNvSpPr/>
          <p:nvPr/>
        </p:nvSpPr>
        <p:spPr bwMode="white">
          <a:xfrm>
            <a:off x="8022262" y="5915196"/>
            <a:ext cx="857871" cy="2714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304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7D35628-9305-AEF7-88F9-06F18DA82D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45" y="1038873"/>
            <a:ext cx="11520000" cy="21423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593FF84-7F88-AC44-A1A9-50F36BDC0393}"/>
              </a:ext>
            </a:extLst>
          </p:cNvPr>
          <p:cNvSpPr/>
          <p:nvPr/>
        </p:nvSpPr>
        <p:spPr bwMode="white">
          <a:xfrm>
            <a:off x="3183302" y="1619698"/>
            <a:ext cx="1171041" cy="4284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3CA0E01-9618-DF02-F091-C564B7F4EC7A}"/>
              </a:ext>
            </a:extLst>
          </p:cNvPr>
          <p:cNvSpPr/>
          <p:nvPr/>
        </p:nvSpPr>
        <p:spPr bwMode="white">
          <a:xfrm>
            <a:off x="4906541" y="1619698"/>
            <a:ext cx="885421" cy="4284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7CEF876-E7C1-677B-1826-A3483A210FF4}"/>
              </a:ext>
            </a:extLst>
          </p:cNvPr>
          <p:cNvSpPr/>
          <p:nvPr/>
        </p:nvSpPr>
        <p:spPr bwMode="white">
          <a:xfrm>
            <a:off x="8705285" y="1619698"/>
            <a:ext cx="961586" cy="4284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7B67C08-DF28-9FB4-9DDD-09B4136FEA8D}"/>
              </a:ext>
            </a:extLst>
          </p:cNvPr>
          <p:cNvSpPr/>
          <p:nvPr/>
        </p:nvSpPr>
        <p:spPr bwMode="white">
          <a:xfrm>
            <a:off x="10247632" y="1619698"/>
            <a:ext cx="961586" cy="4284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E425ACF-D2DC-4D2F-D07E-5916B870906A}"/>
              </a:ext>
            </a:extLst>
          </p:cNvPr>
          <p:cNvSpPr/>
          <p:nvPr/>
        </p:nvSpPr>
        <p:spPr bwMode="white">
          <a:xfrm>
            <a:off x="765054" y="2171958"/>
            <a:ext cx="1104396" cy="4189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671A983-59D2-1AA3-7B77-C14448321DB1}"/>
              </a:ext>
            </a:extLst>
          </p:cNvPr>
          <p:cNvSpPr/>
          <p:nvPr/>
        </p:nvSpPr>
        <p:spPr bwMode="white">
          <a:xfrm>
            <a:off x="3963996" y="2171958"/>
            <a:ext cx="885421" cy="4189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288B263C-8C22-0D32-7ABE-A936ADB1F138}"/>
              </a:ext>
            </a:extLst>
          </p:cNvPr>
          <p:cNvSpPr/>
          <p:nvPr/>
        </p:nvSpPr>
        <p:spPr bwMode="white">
          <a:xfrm>
            <a:off x="10190508" y="2171958"/>
            <a:ext cx="952066" cy="4189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2ADFB92E-191C-4A2B-DE87-41573C16CB16}"/>
              </a:ext>
            </a:extLst>
          </p:cNvPr>
          <p:cNvSpPr/>
          <p:nvPr/>
        </p:nvSpPr>
        <p:spPr bwMode="white">
          <a:xfrm>
            <a:off x="1222045" y="2714696"/>
            <a:ext cx="961586" cy="4284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0188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2024-01-21T14:15:34Z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