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14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675ADF-86FB-4FC4-A23B-6EB7D3DB4B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98" b="23736"/>
          <a:stretch/>
        </p:blipFill>
        <p:spPr>
          <a:xfrm>
            <a:off x="2793942" y="3359231"/>
            <a:ext cx="6918624" cy="867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243272B-13DC-988C-5386-2B00EC0457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9" b="61197"/>
          <a:stretch/>
        </p:blipFill>
        <p:spPr>
          <a:xfrm>
            <a:off x="1874902" y="1902197"/>
            <a:ext cx="8756704" cy="95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AE29A2-655E-8BA0-FBD2-4F1D5C8CD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64672"/>
            <a:ext cx="11520000" cy="2167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9DAFEF-7B27-8A83-8F94-8A8AFF8B952D}"/>
              </a:ext>
            </a:extLst>
          </p:cNvPr>
          <p:cNvSpPr/>
          <p:nvPr/>
        </p:nvSpPr>
        <p:spPr bwMode="white">
          <a:xfrm>
            <a:off x="1112132" y="1794798"/>
            <a:ext cx="228495" cy="190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500EC8-ED3F-BA5F-4C63-A9A65F54D556}"/>
              </a:ext>
            </a:extLst>
          </p:cNvPr>
          <p:cNvSpPr/>
          <p:nvPr/>
        </p:nvSpPr>
        <p:spPr bwMode="white">
          <a:xfrm>
            <a:off x="1102611" y="2205334"/>
            <a:ext cx="257057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B2BA77-7E9E-3048-F9F8-BE6923BB8A5C}"/>
              </a:ext>
            </a:extLst>
          </p:cNvPr>
          <p:cNvSpPr/>
          <p:nvPr/>
        </p:nvSpPr>
        <p:spPr bwMode="white">
          <a:xfrm>
            <a:off x="1112132" y="2625418"/>
            <a:ext cx="228495" cy="190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25BA94-B61F-C495-0D89-CB958A4BFCF6}"/>
              </a:ext>
            </a:extLst>
          </p:cNvPr>
          <p:cNvSpPr/>
          <p:nvPr/>
        </p:nvSpPr>
        <p:spPr bwMode="white">
          <a:xfrm>
            <a:off x="1102611" y="3035955"/>
            <a:ext cx="257057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4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A2CF26-776C-B661-11E8-C658CB91D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76992"/>
            <a:ext cx="11520000" cy="4537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2FE9D3-DA5C-C42C-204B-00232D89A95E}"/>
              </a:ext>
            </a:extLst>
          </p:cNvPr>
          <p:cNvSpPr/>
          <p:nvPr/>
        </p:nvSpPr>
        <p:spPr bwMode="white">
          <a:xfrm>
            <a:off x="3254280" y="1887641"/>
            <a:ext cx="1647074" cy="639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4CBDD0-490F-0EBB-5662-B396653D0100}"/>
              </a:ext>
            </a:extLst>
          </p:cNvPr>
          <p:cNvSpPr/>
          <p:nvPr/>
        </p:nvSpPr>
        <p:spPr bwMode="white">
          <a:xfrm>
            <a:off x="6612468" y="1887641"/>
            <a:ext cx="1944822" cy="639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0F846C-C5C5-6EAC-AB50-52C5EF2D7B4F}"/>
              </a:ext>
            </a:extLst>
          </p:cNvPr>
          <p:cNvSpPr/>
          <p:nvPr/>
        </p:nvSpPr>
        <p:spPr bwMode="white">
          <a:xfrm>
            <a:off x="3254280" y="4623520"/>
            <a:ext cx="1647074" cy="3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2FE9D3-DA5C-C42C-204B-00232D89A95E}"/>
              </a:ext>
            </a:extLst>
          </p:cNvPr>
          <p:cNvSpPr/>
          <p:nvPr/>
        </p:nvSpPr>
        <p:spPr bwMode="white">
          <a:xfrm>
            <a:off x="4284132" y="2602992"/>
            <a:ext cx="617221" cy="106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62FE9D3-DA5C-C42C-204B-00232D89A95E}"/>
              </a:ext>
            </a:extLst>
          </p:cNvPr>
          <p:cNvSpPr/>
          <p:nvPr/>
        </p:nvSpPr>
        <p:spPr bwMode="white">
          <a:xfrm>
            <a:off x="3733800" y="2763859"/>
            <a:ext cx="685800" cy="906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62FE9D3-DA5C-C42C-204B-00232D89A95E}"/>
              </a:ext>
            </a:extLst>
          </p:cNvPr>
          <p:cNvSpPr/>
          <p:nvPr/>
        </p:nvSpPr>
        <p:spPr bwMode="white">
          <a:xfrm>
            <a:off x="4089400" y="2467524"/>
            <a:ext cx="194732" cy="22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62FE9D3-DA5C-C42C-204B-00232D89A95E}"/>
              </a:ext>
            </a:extLst>
          </p:cNvPr>
          <p:cNvSpPr/>
          <p:nvPr/>
        </p:nvSpPr>
        <p:spPr bwMode="white">
          <a:xfrm>
            <a:off x="3869267" y="2467523"/>
            <a:ext cx="220134" cy="135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4CBDD0-490F-0EBB-5662-B396653D0100}"/>
              </a:ext>
            </a:extLst>
          </p:cNvPr>
          <p:cNvSpPr/>
          <p:nvPr/>
        </p:nvSpPr>
        <p:spPr bwMode="white">
          <a:xfrm>
            <a:off x="6790267" y="2467523"/>
            <a:ext cx="1767022" cy="172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14CBDD0-490F-0EBB-5662-B396653D0100}"/>
              </a:ext>
            </a:extLst>
          </p:cNvPr>
          <p:cNvSpPr/>
          <p:nvPr/>
        </p:nvSpPr>
        <p:spPr bwMode="white">
          <a:xfrm>
            <a:off x="6643637" y="3212592"/>
            <a:ext cx="763852" cy="38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14CBDD0-490F-0EBB-5662-B396653D0100}"/>
              </a:ext>
            </a:extLst>
          </p:cNvPr>
          <p:cNvSpPr/>
          <p:nvPr/>
        </p:nvSpPr>
        <p:spPr bwMode="white">
          <a:xfrm>
            <a:off x="7407489" y="4016925"/>
            <a:ext cx="1149800" cy="63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BAADAC-6286-AFC0-F8AF-3A402C21E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30560"/>
            <a:ext cx="11520000" cy="305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C537D6-D9E7-5FCF-F233-F2135AF3F412}"/>
              </a:ext>
            </a:extLst>
          </p:cNvPr>
          <p:cNvSpPr/>
          <p:nvPr/>
        </p:nvSpPr>
        <p:spPr bwMode="white">
          <a:xfrm>
            <a:off x="1112132" y="2945499"/>
            <a:ext cx="228495" cy="190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9E2B53-EF08-2EA9-A7E4-8CAED0B235E7}"/>
              </a:ext>
            </a:extLst>
          </p:cNvPr>
          <p:cNvSpPr/>
          <p:nvPr/>
        </p:nvSpPr>
        <p:spPr bwMode="white">
          <a:xfrm>
            <a:off x="1102611" y="3355163"/>
            <a:ext cx="257057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FC63E9-1ACB-D4EE-D6FF-E843A1D1153D}"/>
              </a:ext>
            </a:extLst>
          </p:cNvPr>
          <p:cNvSpPr/>
          <p:nvPr/>
        </p:nvSpPr>
        <p:spPr bwMode="white">
          <a:xfrm>
            <a:off x="1112132" y="3774353"/>
            <a:ext cx="238016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2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78C80D-58B9-2B1E-5B98-57381CC32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05280" cy="622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ABEF83-641C-7341-2FD0-8979A17775AB}"/>
              </a:ext>
            </a:extLst>
          </p:cNvPr>
          <p:cNvSpPr/>
          <p:nvPr/>
        </p:nvSpPr>
        <p:spPr bwMode="white">
          <a:xfrm>
            <a:off x="3677899" y="2143408"/>
            <a:ext cx="904882" cy="358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A8126E-E5DB-4549-AB2A-A9C8ACD1CB53}"/>
              </a:ext>
            </a:extLst>
          </p:cNvPr>
          <p:cNvSpPr/>
          <p:nvPr/>
        </p:nvSpPr>
        <p:spPr bwMode="white">
          <a:xfrm>
            <a:off x="8723695" y="2143408"/>
            <a:ext cx="2664551" cy="528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A31072-07CF-086A-4C2E-91DA3DAC1399}"/>
              </a:ext>
            </a:extLst>
          </p:cNvPr>
          <p:cNvSpPr/>
          <p:nvPr/>
        </p:nvSpPr>
        <p:spPr bwMode="white">
          <a:xfrm>
            <a:off x="3800435" y="3511632"/>
            <a:ext cx="1865007" cy="51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BCA5682-F181-454C-0154-B60BB17D84C3}"/>
              </a:ext>
            </a:extLst>
          </p:cNvPr>
          <p:cNvSpPr/>
          <p:nvPr/>
        </p:nvSpPr>
        <p:spPr bwMode="white">
          <a:xfrm>
            <a:off x="8956376" y="3511632"/>
            <a:ext cx="1215934" cy="51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9E90CA5-D11E-3403-17EC-D161AEEA86CD}"/>
              </a:ext>
            </a:extLst>
          </p:cNvPr>
          <p:cNvSpPr/>
          <p:nvPr/>
        </p:nvSpPr>
        <p:spPr bwMode="white">
          <a:xfrm>
            <a:off x="2330002" y="4879855"/>
            <a:ext cx="2092538" cy="51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C994445-2F41-E9F6-AA49-961059671EC0}"/>
              </a:ext>
            </a:extLst>
          </p:cNvPr>
          <p:cNvSpPr/>
          <p:nvPr/>
        </p:nvSpPr>
        <p:spPr bwMode="white">
          <a:xfrm>
            <a:off x="7599054" y="4879855"/>
            <a:ext cx="1479858" cy="358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35972CE-8771-5958-9348-ECBC4233677F}"/>
              </a:ext>
            </a:extLst>
          </p:cNvPr>
          <p:cNvSpPr/>
          <p:nvPr/>
        </p:nvSpPr>
        <p:spPr bwMode="white">
          <a:xfrm>
            <a:off x="1085790" y="5983870"/>
            <a:ext cx="1244212" cy="292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2024-01-21T14:13:32Z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