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7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6" r:id="rId12"/>
    <p:sldId id="265" r:id="rId13"/>
    <p:sldId id="264" r:id="rId14"/>
    <p:sldId id="263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422DD2-9AA7-ABE2-A5DA-7381F3CE14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616"/>
            <a:ext cx="11520000" cy="1505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CC7801-F654-1EB7-FB29-AE017FB37AB9}"/>
              </a:ext>
            </a:extLst>
          </p:cNvPr>
          <p:cNvSpPr/>
          <p:nvPr/>
        </p:nvSpPr>
        <p:spPr bwMode="white">
          <a:xfrm>
            <a:off x="1131173" y="954948"/>
            <a:ext cx="228495" cy="209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4D19AEC-1730-8922-9388-566782355A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0" y="1841070"/>
            <a:ext cx="11520000" cy="2452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9F2C93-2CAD-9DF7-8FF4-3144D49B9F7C}"/>
              </a:ext>
            </a:extLst>
          </p:cNvPr>
          <p:cNvSpPr/>
          <p:nvPr/>
        </p:nvSpPr>
        <p:spPr bwMode="white">
          <a:xfrm>
            <a:off x="1152341" y="2050999"/>
            <a:ext cx="247537" cy="209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AF1D89-A866-2AEC-95FF-649A12AA8743}"/>
              </a:ext>
            </a:extLst>
          </p:cNvPr>
          <p:cNvSpPr/>
          <p:nvPr/>
        </p:nvSpPr>
        <p:spPr bwMode="white">
          <a:xfrm>
            <a:off x="1152341" y="3301037"/>
            <a:ext cx="257057" cy="200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1FC868D-26E6-4781-3990-5DA69F85BF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0" y="4224864"/>
            <a:ext cx="11520000" cy="254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478EA69-EDE5-2B72-4EC6-E87F93A68CAD}"/>
              </a:ext>
            </a:extLst>
          </p:cNvPr>
          <p:cNvSpPr/>
          <p:nvPr/>
        </p:nvSpPr>
        <p:spPr bwMode="white">
          <a:xfrm>
            <a:off x="1152341" y="4473019"/>
            <a:ext cx="247537" cy="20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2225DF8-BD0F-A65C-353E-9662733FF516}"/>
              </a:ext>
            </a:extLst>
          </p:cNvPr>
          <p:cNvSpPr/>
          <p:nvPr/>
        </p:nvSpPr>
        <p:spPr bwMode="white">
          <a:xfrm>
            <a:off x="1161861" y="5723339"/>
            <a:ext cx="228495" cy="20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B018F6-1D53-9411-56D1-977D1DAC6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0" y="103135"/>
            <a:ext cx="10881024" cy="6606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887351-993E-DC70-D728-5E70643373CF}"/>
              </a:ext>
            </a:extLst>
          </p:cNvPr>
          <p:cNvSpPr/>
          <p:nvPr/>
        </p:nvSpPr>
        <p:spPr bwMode="white">
          <a:xfrm>
            <a:off x="3202696" y="2434461"/>
            <a:ext cx="1735568" cy="36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DB8E94-1857-D920-BBA5-D6CC102AED7F}"/>
              </a:ext>
            </a:extLst>
          </p:cNvPr>
          <p:cNvSpPr/>
          <p:nvPr/>
        </p:nvSpPr>
        <p:spPr bwMode="white">
          <a:xfrm>
            <a:off x="5064160" y="3325586"/>
            <a:ext cx="1016161" cy="36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88B521-74DF-C99B-3A66-B7E8B84AA736}"/>
              </a:ext>
            </a:extLst>
          </p:cNvPr>
          <p:cNvSpPr/>
          <p:nvPr/>
        </p:nvSpPr>
        <p:spPr bwMode="white">
          <a:xfrm>
            <a:off x="5163078" y="4225712"/>
            <a:ext cx="890265" cy="36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CD9DA3-2BA3-9609-B5B2-0023A4D03735}"/>
              </a:ext>
            </a:extLst>
          </p:cNvPr>
          <p:cNvSpPr/>
          <p:nvPr/>
        </p:nvSpPr>
        <p:spPr bwMode="white">
          <a:xfrm>
            <a:off x="4974235" y="5125838"/>
            <a:ext cx="1169035" cy="351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3AEA23-A979-0763-EE38-85A6C26C9E7B}"/>
              </a:ext>
            </a:extLst>
          </p:cNvPr>
          <p:cNvSpPr/>
          <p:nvPr/>
        </p:nvSpPr>
        <p:spPr bwMode="white">
          <a:xfrm>
            <a:off x="2321423" y="6016963"/>
            <a:ext cx="1357879" cy="531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84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6D3255-3A8A-6CB7-1530-916020B6D4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7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263E1E-B9DA-4199-7758-11040DAAD9C2}"/>
              </a:ext>
            </a:extLst>
          </p:cNvPr>
          <p:cNvSpPr/>
          <p:nvPr/>
        </p:nvSpPr>
        <p:spPr bwMode="white">
          <a:xfrm>
            <a:off x="1112132" y="1208249"/>
            <a:ext cx="238016" cy="200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708A9B-F846-087C-346A-0FF97634CB62}"/>
              </a:ext>
            </a:extLst>
          </p:cNvPr>
          <p:cNvSpPr/>
          <p:nvPr/>
        </p:nvSpPr>
        <p:spPr bwMode="white">
          <a:xfrm>
            <a:off x="1121652" y="1837287"/>
            <a:ext cx="228495" cy="200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B1EB83-0CA4-BA6B-4A16-8EF1374B2089}"/>
              </a:ext>
            </a:extLst>
          </p:cNvPr>
          <p:cNvSpPr/>
          <p:nvPr/>
        </p:nvSpPr>
        <p:spPr bwMode="white">
          <a:xfrm>
            <a:off x="1121652" y="3076303"/>
            <a:ext cx="228495" cy="200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E49672-CCBA-043B-B43D-469C06418B9D}"/>
              </a:ext>
            </a:extLst>
          </p:cNvPr>
          <p:cNvSpPr/>
          <p:nvPr/>
        </p:nvSpPr>
        <p:spPr bwMode="white">
          <a:xfrm>
            <a:off x="1112132" y="4477344"/>
            <a:ext cx="238016" cy="200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4C46409-2A96-7FA6-4E98-4372677C26F5}"/>
              </a:ext>
            </a:extLst>
          </p:cNvPr>
          <p:cNvSpPr/>
          <p:nvPr/>
        </p:nvSpPr>
        <p:spPr bwMode="white">
          <a:xfrm>
            <a:off x="1112132" y="5115913"/>
            <a:ext cx="238016" cy="209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9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527FBA-DC46-FFCF-B487-AE3BC96B01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A738EB-D384-B97F-118C-94A7876B36C9}"/>
              </a:ext>
            </a:extLst>
          </p:cNvPr>
          <p:cNvSpPr/>
          <p:nvPr/>
        </p:nvSpPr>
        <p:spPr bwMode="white">
          <a:xfrm>
            <a:off x="9366545" y="1276452"/>
            <a:ext cx="209454" cy="190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323BAF-27A3-8CB5-3A1C-89AD397BDDAD}"/>
              </a:ext>
            </a:extLst>
          </p:cNvPr>
          <p:cNvSpPr/>
          <p:nvPr/>
        </p:nvSpPr>
        <p:spPr bwMode="white">
          <a:xfrm>
            <a:off x="4272991" y="1782411"/>
            <a:ext cx="209454" cy="200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F0B3386D-5C90-AA62-063E-EFAD93D8F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2" r="23041"/>
          <a:stretch/>
        </p:blipFill>
        <p:spPr>
          <a:xfrm>
            <a:off x="3632200" y="3405296"/>
            <a:ext cx="4013200" cy="2862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195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F38971B8-7B00-A49F-582E-764A98467D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15600"/>
            <a:ext cx="11520000" cy="234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89E444-8BB7-DD8F-1E71-41C60AA4D0C2}"/>
              </a:ext>
            </a:extLst>
          </p:cNvPr>
          <p:cNvSpPr/>
          <p:nvPr/>
        </p:nvSpPr>
        <p:spPr bwMode="white">
          <a:xfrm>
            <a:off x="3690049" y="1249027"/>
            <a:ext cx="228495" cy="20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812406-724A-8C29-6C1D-BD444F815893}"/>
              </a:ext>
            </a:extLst>
          </p:cNvPr>
          <p:cNvSpPr/>
          <p:nvPr/>
        </p:nvSpPr>
        <p:spPr bwMode="white">
          <a:xfrm>
            <a:off x="6698578" y="2125373"/>
            <a:ext cx="209454" cy="190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F0B3386D-5C90-AA62-063E-EFAD93D8F2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058872"/>
            <a:ext cx="11520000" cy="2862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3594E8-8B63-AF32-B48D-C42F6FA9DD42}"/>
              </a:ext>
            </a:extLst>
          </p:cNvPr>
          <p:cNvSpPr/>
          <p:nvPr/>
        </p:nvSpPr>
        <p:spPr bwMode="white">
          <a:xfrm>
            <a:off x="3423471" y="4824108"/>
            <a:ext cx="228495" cy="190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2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2CF41D-DD18-266A-9B12-12BEF2F095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0" y="956900"/>
            <a:ext cx="11520000" cy="349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671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E83BF4-38D3-8264-7252-1BC23D07CD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25100"/>
            <a:ext cx="11520000" cy="5620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22E8C9-38A5-C9B8-1881-D4F024660025}"/>
              </a:ext>
            </a:extLst>
          </p:cNvPr>
          <p:cNvSpPr/>
          <p:nvPr/>
        </p:nvSpPr>
        <p:spPr bwMode="white">
          <a:xfrm>
            <a:off x="1005223" y="1144292"/>
            <a:ext cx="228495" cy="209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D95BF4-9FCB-4B6D-BED3-EEAEA2865A78}"/>
              </a:ext>
            </a:extLst>
          </p:cNvPr>
          <p:cNvSpPr/>
          <p:nvPr/>
        </p:nvSpPr>
        <p:spPr bwMode="white">
          <a:xfrm>
            <a:off x="1005223" y="1649172"/>
            <a:ext cx="228495" cy="20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1F7273-128A-21DD-472C-6B6F11F4F655}"/>
              </a:ext>
            </a:extLst>
          </p:cNvPr>
          <p:cNvSpPr/>
          <p:nvPr/>
        </p:nvSpPr>
        <p:spPr bwMode="white">
          <a:xfrm>
            <a:off x="1005223" y="2135000"/>
            <a:ext cx="238016" cy="209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C0B15B-E35C-3FCF-1048-0F2833CEA39F}"/>
              </a:ext>
            </a:extLst>
          </p:cNvPr>
          <p:cNvSpPr/>
          <p:nvPr/>
        </p:nvSpPr>
        <p:spPr bwMode="white">
          <a:xfrm>
            <a:off x="1005223" y="2639880"/>
            <a:ext cx="228495" cy="20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B2413C-703C-6BB2-BB09-1A943D4639CF}"/>
              </a:ext>
            </a:extLst>
          </p:cNvPr>
          <p:cNvSpPr/>
          <p:nvPr/>
        </p:nvSpPr>
        <p:spPr bwMode="white">
          <a:xfrm>
            <a:off x="1005223" y="3125708"/>
            <a:ext cx="238016" cy="209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19C7EB-5096-54F2-BAF7-52553C0FE5EF}"/>
              </a:ext>
            </a:extLst>
          </p:cNvPr>
          <p:cNvSpPr/>
          <p:nvPr/>
        </p:nvSpPr>
        <p:spPr bwMode="white">
          <a:xfrm>
            <a:off x="3299702" y="4602245"/>
            <a:ext cx="552198" cy="371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778EF3-4249-045E-80F8-1BB1E5452953}"/>
              </a:ext>
            </a:extLst>
          </p:cNvPr>
          <p:cNvSpPr/>
          <p:nvPr/>
        </p:nvSpPr>
        <p:spPr bwMode="white">
          <a:xfrm>
            <a:off x="6993719" y="4602245"/>
            <a:ext cx="647404" cy="542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C4892A6-2243-A978-BA1D-75087B9C353A}"/>
              </a:ext>
            </a:extLst>
          </p:cNvPr>
          <p:cNvSpPr/>
          <p:nvPr/>
        </p:nvSpPr>
        <p:spPr bwMode="white">
          <a:xfrm>
            <a:off x="9392925" y="4602245"/>
            <a:ext cx="571239" cy="542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9F8EC88-A906-EB78-0651-EE284DDFA36F}"/>
              </a:ext>
            </a:extLst>
          </p:cNvPr>
          <p:cNvSpPr/>
          <p:nvPr/>
        </p:nvSpPr>
        <p:spPr bwMode="white">
          <a:xfrm>
            <a:off x="2423801" y="5411958"/>
            <a:ext cx="1456661" cy="381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D43F72C-4292-F88E-0266-A5BB1E159017}"/>
              </a:ext>
            </a:extLst>
          </p:cNvPr>
          <p:cNvSpPr/>
          <p:nvPr/>
        </p:nvSpPr>
        <p:spPr bwMode="white">
          <a:xfrm>
            <a:off x="5537057" y="5564375"/>
            <a:ext cx="1294809" cy="400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0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804C47-84BC-B042-0207-1AAA7CFBA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5" r="38038"/>
          <a:stretch/>
        </p:blipFill>
        <p:spPr>
          <a:xfrm>
            <a:off x="3340608" y="2249760"/>
            <a:ext cx="5533866" cy="1834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78C1ED-0155-12A2-483A-46CF3550C4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8" y="908640"/>
            <a:ext cx="11520000" cy="408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EE23DEE-6A13-0794-5D7F-823FF2E126A2}"/>
              </a:ext>
            </a:extLst>
          </p:cNvPr>
          <p:cNvSpPr/>
          <p:nvPr/>
        </p:nvSpPr>
        <p:spPr bwMode="white">
          <a:xfrm>
            <a:off x="10351008" y="859872"/>
            <a:ext cx="1451554" cy="1115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F3F02C-AB25-15A2-F53F-51DFBB9C7E6B}"/>
              </a:ext>
            </a:extLst>
          </p:cNvPr>
          <p:cNvSpPr/>
          <p:nvPr/>
        </p:nvSpPr>
        <p:spPr bwMode="white">
          <a:xfrm>
            <a:off x="1170420" y="2241532"/>
            <a:ext cx="228495" cy="19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F3E912-0157-4635-6686-F7587350A7D9}"/>
              </a:ext>
            </a:extLst>
          </p:cNvPr>
          <p:cNvSpPr/>
          <p:nvPr/>
        </p:nvSpPr>
        <p:spPr bwMode="white">
          <a:xfrm>
            <a:off x="1160900" y="2831813"/>
            <a:ext cx="247537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0CE462-467A-1BC1-50F7-4F3ABCCC7E6A}"/>
              </a:ext>
            </a:extLst>
          </p:cNvPr>
          <p:cNvSpPr/>
          <p:nvPr/>
        </p:nvSpPr>
        <p:spPr bwMode="white">
          <a:xfrm>
            <a:off x="1170420" y="3422094"/>
            <a:ext cx="228495" cy="19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B515CF-DDB2-87F1-B981-42D3F0358147}"/>
              </a:ext>
            </a:extLst>
          </p:cNvPr>
          <p:cNvSpPr/>
          <p:nvPr/>
        </p:nvSpPr>
        <p:spPr bwMode="white">
          <a:xfrm>
            <a:off x="1170420" y="4002854"/>
            <a:ext cx="228495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B2350ED-6642-2C6E-078A-FD343E00E049}"/>
              </a:ext>
            </a:extLst>
          </p:cNvPr>
          <p:cNvSpPr/>
          <p:nvPr/>
        </p:nvSpPr>
        <p:spPr bwMode="white">
          <a:xfrm>
            <a:off x="1160900" y="4593135"/>
            <a:ext cx="257057" cy="19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6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A56187-82BD-C671-B284-9359354EB0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4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2E768A-0D79-A58E-7F68-BDCC182BB7EE}"/>
              </a:ext>
            </a:extLst>
          </p:cNvPr>
          <p:cNvSpPr/>
          <p:nvPr/>
        </p:nvSpPr>
        <p:spPr bwMode="white">
          <a:xfrm>
            <a:off x="1112132" y="1654809"/>
            <a:ext cx="247537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719E46-3F07-DD9C-7AC3-9C9066F9D897}"/>
              </a:ext>
            </a:extLst>
          </p:cNvPr>
          <p:cNvSpPr/>
          <p:nvPr/>
        </p:nvSpPr>
        <p:spPr bwMode="white">
          <a:xfrm>
            <a:off x="1121652" y="3292363"/>
            <a:ext cx="228495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26F78A-76C9-2A06-0EFA-8D720CF4F1AE}"/>
              </a:ext>
            </a:extLst>
          </p:cNvPr>
          <p:cNvSpPr/>
          <p:nvPr/>
        </p:nvSpPr>
        <p:spPr bwMode="white">
          <a:xfrm>
            <a:off x="1112132" y="4929917"/>
            <a:ext cx="257057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4AC25A-50B6-8F06-EC95-F85B3C2017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4" y="1262208"/>
            <a:ext cx="11520000" cy="329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86839D6-BD39-0F9F-074E-FCC5848DFD5C}"/>
              </a:ext>
            </a:extLst>
          </p:cNvPr>
          <p:cNvSpPr/>
          <p:nvPr/>
        </p:nvSpPr>
        <p:spPr bwMode="white">
          <a:xfrm>
            <a:off x="871925" y="2034495"/>
            <a:ext cx="238016" cy="200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9793AC-C7C7-2969-7399-B320B58A27A8}"/>
              </a:ext>
            </a:extLst>
          </p:cNvPr>
          <p:cNvSpPr/>
          <p:nvPr/>
        </p:nvSpPr>
        <p:spPr bwMode="white">
          <a:xfrm>
            <a:off x="871925" y="3674416"/>
            <a:ext cx="238016" cy="200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83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68F2E5-3AA2-973B-0BAE-BCD6115879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3840"/>
            <a:ext cx="11520000" cy="3085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90FF62-FD05-86CA-4FFA-897BA0945347}"/>
              </a:ext>
            </a:extLst>
          </p:cNvPr>
          <p:cNvSpPr/>
          <p:nvPr/>
        </p:nvSpPr>
        <p:spPr bwMode="white">
          <a:xfrm>
            <a:off x="1112132" y="1308459"/>
            <a:ext cx="238016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CC6CA9-3F2A-8BA7-2744-BB0B36C1705D}"/>
              </a:ext>
            </a:extLst>
          </p:cNvPr>
          <p:cNvSpPr/>
          <p:nvPr/>
        </p:nvSpPr>
        <p:spPr bwMode="white">
          <a:xfrm>
            <a:off x="1102611" y="1803597"/>
            <a:ext cx="257057" cy="20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F69BDC-14F9-EFD4-05C9-647F82032BCF}"/>
              </a:ext>
            </a:extLst>
          </p:cNvPr>
          <p:cNvSpPr/>
          <p:nvPr/>
        </p:nvSpPr>
        <p:spPr bwMode="white">
          <a:xfrm>
            <a:off x="1112132" y="2317779"/>
            <a:ext cx="238016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8855A0-0385-8993-B6F3-15B17F50EBB6}"/>
              </a:ext>
            </a:extLst>
          </p:cNvPr>
          <p:cNvSpPr/>
          <p:nvPr/>
        </p:nvSpPr>
        <p:spPr bwMode="white">
          <a:xfrm>
            <a:off x="1102611" y="2812917"/>
            <a:ext cx="257057" cy="20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5AF901-79E0-CC49-26BE-2D32B195FB4E}"/>
              </a:ext>
            </a:extLst>
          </p:cNvPr>
          <p:cNvSpPr/>
          <p:nvPr/>
        </p:nvSpPr>
        <p:spPr bwMode="white">
          <a:xfrm>
            <a:off x="1112132" y="3317577"/>
            <a:ext cx="238016" cy="20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D9522E5B-3691-99D5-5F47-91B0070BBE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84323"/>
            <a:ext cx="11520000" cy="240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671F190-DCDD-ABD4-8D3A-90BEC7322179}"/>
              </a:ext>
            </a:extLst>
          </p:cNvPr>
          <p:cNvSpPr/>
          <p:nvPr/>
        </p:nvSpPr>
        <p:spPr bwMode="white">
          <a:xfrm>
            <a:off x="1569123" y="5693182"/>
            <a:ext cx="295140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A02F0AF-51B3-44CC-EC20-191FF6AECC96}"/>
              </a:ext>
            </a:extLst>
          </p:cNvPr>
          <p:cNvSpPr/>
          <p:nvPr/>
        </p:nvSpPr>
        <p:spPr bwMode="white">
          <a:xfrm>
            <a:off x="3806479" y="5693182"/>
            <a:ext cx="285619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ECA31D9-7CED-F8E6-4C60-D2AD62D98F05}"/>
              </a:ext>
            </a:extLst>
          </p:cNvPr>
          <p:cNvSpPr/>
          <p:nvPr/>
        </p:nvSpPr>
        <p:spPr bwMode="white">
          <a:xfrm>
            <a:off x="6005752" y="5693182"/>
            <a:ext cx="295140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CE5AC3D-A5BC-83FF-7A38-17EE56450F49}"/>
              </a:ext>
            </a:extLst>
          </p:cNvPr>
          <p:cNvSpPr/>
          <p:nvPr/>
        </p:nvSpPr>
        <p:spPr bwMode="white">
          <a:xfrm>
            <a:off x="8205024" y="5693182"/>
            <a:ext cx="295140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26FE918-F263-A555-F706-EFB745A41436}"/>
              </a:ext>
            </a:extLst>
          </p:cNvPr>
          <p:cNvSpPr/>
          <p:nvPr/>
        </p:nvSpPr>
        <p:spPr bwMode="white">
          <a:xfrm>
            <a:off x="10413818" y="5693182"/>
            <a:ext cx="295140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353C69-76D1-4152-A417-BCD6EDFA6C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18368"/>
            <a:ext cx="11520000" cy="301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278118-92BA-F4F9-7305-CE0E0EE60169}"/>
              </a:ext>
            </a:extLst>
          </p:cNvPr>
          <p:cNvSpPr/>
          <p:nvPr/>
        </p:nvSpPr>
        <p:spPr bwMode="white">
          <a:xfrm>
            <a:off x="1121652" y="1666113"/>
            <a:ext cx="238016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5D44FE-0A0B-49B6-5D6F-49D22E8FC41D}"/>
              </a:ext>
            </a:extLst>
          </p:cNvPr>
          <p:cNvSpPr/>
          <p:nvPr/>
        </p:nvSpPr>
        <p:spPr bwMode="white">
          <a:xfrm>
            <a:off x="1121652" y="2170973"/>
            <a:ext cx="238016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58A7BA-6AA8-91CF-A700-1DC0226B5C9D}"/>
              </a:ext>
            </a:extLst>
          </p:cNvPr>
          <p:cNvSpPr/>
          <p:nvPr/>
        </p:nvSpPr>
        <p:spPr bwMode="white">
          <a:xfrm>
            <a:off x="1121652" y="2675834"/>
            <a:ext cx="228495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015B3A-DE3F-954A-936C-DBA98E4C544F}"/>
              </a:ext>
            </a:extLst>
          </p:cNvPr>
          <p:cNvSpPr/>
          <p:nvPr/>
        </p:nvSpPr>
        <p:spPr bwMode="white">
          <a:xfrm>
            <a:off x="1121652" y="3180694"/>
            <a:ext cx="228495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E6EC6D5-3A29-F9C7-DB8C-9CD04570D5CF}"/>
              </a:ext>
            </a:extLst>
          </p:cNvPr>
          <p:cNvSpPr/>
          <p:nvPr/>
        </p:nvSpPr>
        <p:spPr bwMode="white">
          <a:xfrm>
            <a:off x="1121652" y="3685554"/>
            <a:ext cx="228495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01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4FC583-E77C-E421-22A6-2AD09D12CC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2" y="1140288"/>
            <a:ext cx="11520000" cy="353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0C295B-D6B6-DFB7-4F15-67CD3CADA4DD}"/>
              </a:ext>
            </a:extLst>
          </p:cNvPr>
          <p:cNvSpPr/>
          <p:nvPr/>
        </p:nvSpPr>
        <p:spPr bwMode="white">
          <a:xfrm>
            <a:off x="1124324" y="2293064"/>
            <a:ext cx="247537" cy="20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B56738-89A5-8FA0-45DB-BD57A0A2DADF}"/>
              </a:ext>
            </a:extLst>
          </p:cNvPr>
          <p:cNvSpPr/>
          <p:nvPr/>
        </p:nvSpPr>
        <p:spPr bwMode="white">
          <a:xfrm>
            <a:off x="1133844" y="2797999"/>
            <a:ext cx="228495" cy="20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9AE2F7-D192-BAB8-C611-6709F2872122}"/>
              </a:ext>
            </a:extLst>
          </p:cNvPr>
          <p:cNvSpPr/>
          <p:nvPr/>
        </p:nvSpPr>
        <p:spPr bwMode="white">
          <a:xfrm>
            <a:off x="1124324" y="3302934"/>
            <a:ext cx="247537" cy="20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25EAE8-B7A8-8EA1-3059-44AE3C33EEEF}"/>
              </a:ext>
            </a:extLst>
          </p:cNvPr>
          <p:cNvSpPr/>
          <p:nvPr/>
        </p:nvSpPr>
        <p:spPr bwMode="white">
          <a:xfrm>
            <a:off x="1124324" y="3807869"/>
            <a:ext cx="257057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CE4BDA1-FF1F-A5FF-2E72-01E74BF6A31F}"/>
              </a:ext>
            </a:extLst>
          </p:cNvPr>
          <p:cNvSpPr/>
          <p:nvPr/>
        </p:nvSpPr>
        <p:spPr bwMode="white">
          <a:xfrm>
            <a:off x="1133844" y="4312804"/>
            <a:ext cx="238016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4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B68162-16CA-C9C8-4D74-8FBFC8E1A3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" y="1164672"/>
            <a:ext cx="11520000" cy="3565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2CBEFE-B56B-5EE6-42E4-B1EBBABA3D87}"/>
              </a:ext>
            </a:extLst>
          </p:cNvPr>
          <p:cNvSpPr/>
          <p:nvPr/>
        </p:nvSpPr>
        <p:spPr bwMode="white">
          <a:xfrm>
            <a:off x="2080568" y="3338042"/>
            <a:ext cx="361785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647A4B-12BE-90C1-0F56-0B23597138B4}"/>
              </a:ext>
            </a:extLst>
          </p:cNvPr>
          <p:cNvSpPr/>
          <p:nvPr/>
        </p:nvSpPr>
        <p:spPr bwMode="white">
          <a:xfrm>
            <a:off x="8307080" y="3338042"/>
            <a:ext cx="390347" cy="22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6876FB-4F2F-1D61-FEFA-0AB22ECC3318}"/>
              </a:ext>
            </a:extLst>
          </p:cNvPr>
          <p:cNvSpPr/>
          <p:nvPr/>
        </p:nvSpPr>
        <p:spPr bwMode="white">
          <a:xfrm>
            <a:off x="2071047" y="3843256"/>
            <a:ext cx="456991" cy="209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BB3E01-19D9-980E-AEB0-487273C014EC}"/>
              </a:ext>
            </a:extLst>
          </p:cNvPr>
          <p:cNvSpPr/>
          <p:nvPr/>
        </p:nvSpPr>
        <p:spPr bwMode="white">
          <a:xfrm>
            <a:off x="8887841" y="3833724"/>
            <a:ext cx="428429" cy="209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0E498A-0A01-4F3A-372A-09940C09B113}"/>
              </a:ext>
            </a:extLst>
          </p:cNvPr>
          <p:cNvSpPr/>
          <p:nvPr/>
        </p:nvSpPr>
        <p:spPr bwMode="white">
          <a:xfrm>
            <a:off x="2661328" y="4348469"/>
            <a:ext cx="418909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4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2024-01-21T10:38:18Z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