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6" r:id="rId11"/>
    <p:sldId id="265" r:id="rId12"/>
    <p:sldId id="264" r:id="rId13"/>
    <p:sldId id="263" r:id="rId14"/>
    <p:sldId id="261" r:id="rId15"/>
    <p:sldId id="260" r:id="rId16"/>
    <p:sldId id="25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24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AA4904-D01F-5276-85FA-6B6039FAF6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52100"/>
            <a:ext cx="11520000" cy="518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522EE3-0472-2EAC-3663-2DF880475085}"/>
              </a:ext>
            </a:extLst>
          </p:cNvPr>
          <p:cNvSpPr/>
          <p:nvPr/>
        </p:nvSpPr>
        <p:spPr bwMode="white">
          <a:xfrm>
            <a:off x="1121652" y="1615380"/>
            <a:ext cx="228495" cy="200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B03172-D45E-A8F8-91CD-67FD5B276A70}"/>
              </a:ext>
            </a:extLst>
          </p:cNvPr>
          <p:cNvSpPr/>
          <p:nvPr/>
        </p:nvSpPr>
        <p:spPr bwMode="white">
          <a:xfrm>
            <a:off x="1121652" y="3437030"/>
            <a:ext cx="238016" cy="200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68792E-4F45-CE54-872F-9A7846CEACE7}"/>
              </a:ext>
            </a:extLst>
          </p:cNvPr>
          <p:cNvSpPr/>
          <p:nvPr/>
        </p:nvSpPr>
        <p:spPr bwMode="white">
          <a:xfrm>
            <a:off x="1121652" y="4982094"/>
            <a:ext cx="228495" cy="200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7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AF3766-2DB9-38E6-FB95-249C8FAA6E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0" y="1363300"/>
            <a:ext cx="11520000" cy="3098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A0FE580-D99C-3EC7-5215-7C9CC7C50CDA}"/>
              </a:ext>
            </a:extLst>
          </p:cNvPr>
          <p:cNvSpPr/>
          <p:nvPr/>
        </p:nvSpPr>
        <p:spPr bwMode="white">
          <a:xfrm>
            <a:off x="864681" y="1782746"/>
            <a:ext cx="228495" cy="200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48C66B-D48D-1CDD-EA59-A2DCED9D4944}"/>
              </a:ext>
            </a:extLst>
          </p:cNvPr>
          <p:cNvSpPr/>
          <p:nvPr/>
        </p:nvSpPr>
        <p:spPr bwMode="white">
          <a:xfrm>
            <a:off x="864681" y="3603523"/>
            <a:ext cx="228495" cy="200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6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704C77-F43C-3437-D599-7E647D650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3056"/>
            <a:ext cx="11476400" cy="6568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5CDE64-CD3B-EFE6-6FA4-36ED815D73D5}"/>
              </a:ext>
            </a:extLst>
          </p:cNvPr>
          <p:cNvSpPr/>
          <p:nvPr/>
        </p:nvSpPr>
        <p:spPr bwMode="white">
          <a:xfrm>
            <a:off x="2114655" y="1434483"/>
            <a:ext cx="246599" cy="20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3ED165-F09F-F4DA-D343-34BDA2236DD0}"/>
              </a:ext>
            </a:extLst>
          </p:cNvPr>
          <p:cNvSpPr/>
          <p:nvPr/>
        </p:nvSpPr>
        <p:spPr bwMode="white">
          <a:xfrm>
            <a:off x="2114655" y="2535560"/>
            <a:ext cx="265569" cy="199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D71986-6864-DA62-826E-16D6F730081D}"/>
              </a:ext>
            </a:extLst>
          </p:cNvPr>
          <p:cNvSpPr/>
          <p:nvPr/>
        </p:nvSpPr>
        <p:spPr bwMode="white">
          <a:xfrm>
            <a:off x="2114655" y="3636638"/>
            <a:ext cx="237115" cy="199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39A010-A9ED-CEA3-D5A5-FA3537A66EAE}"/>
              </a:ext>
            </a:extLst>
          </p:cNvPr>
          <p:cNvSpPr/>
          <p:nvPr/>
        </p:nvSpPr>
        <p:spPr bwMode="white">
          <a:xfrm>
            <a:off x="2721672" y="4737716"/>
            <a:ext cx="246599" cy="199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7DCD658-4544-ACB6-447C-EC4A5E919D68}"/>
              </a:ext>
            </a:extLst>
          </p:cNvPr>
          <p:cNvSpPr/>
          <p:nvPr/>
        </p:nvSpPr>
        <p:spPr bwMode="white">
          <a:xfrm>
            <a:off x="2067233" y="6389334"/>
            <a:ext cx="256085" cy="199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4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B3131C-11BA-550A-77F2-41EF7AC7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9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DA8ABE-C584-8539-0DEB-74FCB37C6799}"/>
              </a:ext>
            </a:extLst>
          </p:cNvPr>
          <p:cNvSpPr/>
          <p:nvPr/>
        </p:nvSpPr>
        <p:spPr bwMode="white">
          <a:xfrm>
            <a:off x="1645289" y="1647747"/>
            <a:ext cx="1209123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86C177-6464-25F7-EC71-D80C42221E1F}"/>
              </a:ext>
            </a:extLst>
          </p:cNvPr>
          <p:cNvSpPr/>
          <p:nvPr/>
        </p:nvSpPr>
        <p:spPr bwMode="white">
          <a:xfrm>
            <a:off x="1645289" y="2773333"/>
            <a:ext cx="1209123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4BBA55-EA5F-F078-3B19-DA5772E7F1F9}"/>
              </a:ext>
            </a:extLst>
          </p:cNvPr>
          <p:cNvSpPr/>
          <p:nvPr/>
        </p:nvSpPr>
        <p:spPr bwMode="white">
          <a:xfrm>
            <a:off x="1645289" y="3898919"/>
            <a:ext cx="1209123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9BE5071E-D5E9-0729-B2AD-E809E6FEB5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00" y="4309090"/>
            <a:ext cx="11520000" cy="229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0FF4FC-03F7-DE16-43D6-7001346C7205}"/>
              </a:ext>
            </a:extLst>
          </p:cNvPr>
          <p:cNvSpPr/>
          <p:nvPr/>
        </p:nvSpPr>
        <p:spPr bwMode="white">
          <a:xfrm>
            <a:off x="1639260" y="5032910"/>
            <a:ext cx="1199603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0812288-B401-BDA8-2720-08F474492FF7}"/>
              </a:ext>
            </a:extLst>
          </p:cNvPr>
          <p:cNvSpPr/>
          <p:nvPr/>
        </p:nvSpPr>
        <p:spPr bwMode="white">
          <a:xfrm>
            <a:off x="1639260" y="6166260"/>
            <a:ext cx="1780363" cy="26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4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78B78D-2A51-8825-E6C2-459A7FFFCB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77500"/>
            <a:ext cx="11520000" cy="5114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BCCAB1-38CD-5965-8789-40CB563B2A89}"/>
              </a:ext>
            </a:extLst>
          </p:cNvPr>
          <p:cNvSpPr/>
          <p:nvPr/>
        </p:nvSpPr>
        <p:spPr bwMode="white">
          <a:xfrm>
            <a:off x="1397752" y="4772654"/>
            <a:ext cx="257057" cy="20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2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AF973F-59AD-C84F-7266-45BB523BA1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77500"/>
            <a:ext cx="11520000" cy="565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275828D-15CB-44D3-71BE-DB7C464A68B3}"/>
              </a:ext>
            </a:extLst>
          </p:cNvPr>
          <p:cNvSpPr/>
          <p:nvPr/>
        </p:nvSpPr>
        <p:spPr bwMode="white">
          <a:xfrm>
            <a:off x="976661" y="782227"/>
            <a:ext cx="247537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EBB1E73-3F27-9194-F9D5-EA65087D869E}"/>
              </a:ext>
            </a:extLst>
          </p:cNvPr>
          <p:cNvSpPr/>
          <p:nvPr/>
        </p:nvSpPr>
        <p:spPr bwMode="white">
          <a:xfrm>
            <a:off x="976661" y="1924706"/>
            <a:ext cx="238016" cy="19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76C0C9-B3D2-E901-8AB0-3A144285A12C}"/>
              </a:ext>
            </a:extLst>
          </p:cNvPr>
          <p:cNvSpPr/>
          <p:nvPr/>
        </p:nvSpPr>
        <p:spPr bwMode="white">
          <a:xfrm>
            <a:off x="986181" y="3048144"/>
            <a:ext cx="228495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ACF704-552F-71CB-ED81-8E0F16AB9399}"/>
              </a:ext>
            </a:extLst>
          </p:cNvPr>
          <p:cNvSpPr/>
          <p:nvPr/>
        </p:nvSpPr>
        <p:spPr bwMode="white">
          <a:xfrm>
            <a:off x="986181" y="5304541"/>
            <a:ext cx="228495" cy="19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8B1EDF-35D8-DD09-C46C-44977B408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9" r="33621"/>
          <a:stretch/>
        </p:blipFill>
        <p:spPr>
          <a:xfrm>
            <a:off x="3036276" y="2317754"/>
            <a:ext cx="6201507" cy="1767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5F4053-F804-05CC-CF06-2A3E6A0C36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4430"/>
            <a:ext cx="11520000" cy="48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912C643-2532-3F50-7BD4-B17008012A89}"/>
              </a:ext>
            </a:extLst>
          </p:cNvPr>
          <p:cNvSpPr/>
          <p:nvPr/>
        </p:nvSpPr>
        <p:spPr bwMode="white">
          <a:xfrm>
            <a:off x="10350500" y="864092"/>
            <a:ext cx="1355112" cy="1181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C8B2B9-841C-8C33-96FB-B66D843B7192}"/>
              </a:ext>
            </a:extLst>
          </p:cNvPr>
          <p:cNvSpPr/>
          <p:nvPr/>
        </p:nvSpPr>
        <p:spPr bwMode="white">
          <a:xfrm>
            <a:off x="1178776" y="2115566"/>
            <a:ext cx="437950" cy="381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2E02FE-4D8C-2B94-2070-F741BEFF3496}"/>
              </a:ext>
            </a:extLst>
          </p:cNvPr>
          <p:cNvSpPr/>
          <p:nvPr/>
        </p:nvSpPr>
        <p:spPr bwMode="white">
          <a:xfrm>
            <a:off x="4225388" y="2115566"/>
            <a:ext cx="437950" cy="381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E50DF85-8AAC-90C2-A5AD-E30B72F2361B}"/>
              </a:ext>
            </a:extLst>
          </p:cNvPr>
          <p:cNvSpPr/>
          <p:nvPr/>
        </p:nvSpPr>
        <p:spPr bwMode="white">
          <a:xfrm>
            <a:off x="5529719" y="2115566"/>
            <a:ext cx="428429" cy="381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578165-96FC-B8B9-895F-CF483C009425}"/>
              </a:ext>
            </a:extLst>
          </p:cNvPr>
          <p:cNvSpPr/>
          <p:nvPr/>
        </p:nvSpPr>
        <p:spPr bwMode="white">
          <a:xfrm>
            <a:off x="7709950" y="2115566"/>
            <a:ext cx="437950" cy="381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50C1327-FF84-40EB-55E7-CEF7DC355B1C}"/>
              </a:ext>
            </a:extLst>
          </p:cNvPr>
          <p:cNvSpPr/>
          <p:nvPr/>
        </p:nvSpPr>
        <p:spPr bwMode="white">
          <a:xfrm>
            <a:off x="10756561" y="2115566"/>
            <a:ext cx="437950" cy="381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F83B9F9-1755-2670-DE05-798CFC39AEA8}"/>
              </a:ext>
            </a:extLst>
          </p:cNvPr>
          <p:cNvSpPr/>
          <p:nvPr/>
        </p:nvSpPr>
        <p:spPr bwMode="white">
          <a:xfrm>
            <a:off x="1121652" y="3487208"/>
            <a:ext cx="228495" cy="2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F92FC76-A7F9-38FC-0F23-E6E716283BA3}"/>
              </a:ext>
            </a:extLst>
          </p:cNvPr>
          <p:cNvSpPr/>
          <p:nvPr/>
        </p:nvSpPr>
        <p:spPr bwMode="white">
          <a:xfrm>
            <a:off x="1112132" y="3982523"/>
            <a:ext cx="247537" cy="2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57ACA33-5440-6342-79FF-05AAF46C3B3B}"/>
              </a:ext>
            </a:extLst>
          </p:cNvPr>
          <p:cNvSpPr/>
          <p:nvPr/>
        </p:nvSpPr>
        <p:spPr bwMode="white">
          <a:xfrm>
            <a:off x="1112132" y="4477838"/>
            <a:ext cx="247537" cy="2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0058366-C642-CBB5-A54E-F3744653011C}"/>
              </a:ext>
            </a:extLst>
          </p:cNvPr>
          <p:cNvSpPr/>
          <p:nvPr/>
        </p:nvSpPr>
        <p:spPr bwMode="white">
          <a:xfrm>
            <a:off x="1112132" y="4973153"/>
            <a:ext cx="247537" cy="2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FB97EBA-704F-15E7-22FF-B3D06A86EFCE}"/>
              </a:ext>
            </a:extLst>
          </p:cNvPr>
          <p:cNvSpPr/>
          <p:nvPr/>
        </p:nvSpPr>
        <p:spPr bwMode="white">
          <a:xfrm>
            <a:off x="1121652" y="5468468"/>
            <a:ext cx="228495" cy="20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00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BAD512-9223-5B75-DAB9-CAD4EF0C07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7" y="1239230"/>
            <a:ext cx="11520000" cy="2967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2789E6-98F8-689E-2C7B-631B19A54A8D}"/>
              </a:ext>
            </a:extLst>
          </p:cNvPr>
          <p:cNvSpPr/>
          <p:nvPr/>
        </p:nvSpPr>
        <p:spPr bwMode="white">
          <a:xfrm>
            <a:off x="1100409" y="1868940"/>
            <a:ext cx="238016" cy="200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853C65-3A7D-6B14-F514-D56A6414D7F1}"/>
              </a:ext>
            </a:extLst>
          </p:cNvPr>
          <p:cNvSpPr/>
          <p:nvPr/>
        </p:nvSpPr>
        <p:spPr bwMode="white">
          <a:xfrm>
            <a:off x="1100409" y="2365076"/>
            <a:ext cx="238016" cy="200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B333E7A-6165-4773-F5DB-90A5F5680A43}"/>
              </a:ext>
            </a:extLst>
          </p:cNvPr>
          <p:cNvSpPr/>
          <p:nvPr/>
        </p:nvSpPr>
        <p:spPr bwMode="white">
          <a:xfrm>
            <a:off x="1090888" y="2851670"/>
            <a:ext cx="257057" cy="20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92D552-D4FC-11AF-6C1B-FD724B601890}"/>
              </a:ext>
            </a:extLst>
          </p:cNvPr>
          <p:cNvSpPr/>
          <p:nvPr/>
        </p:nvSpPr>
        <p:spPr bwMode="white">
          <a:xfrm>
            <a:off x="1090888" y="3347806"/>
            <a:ext cx="257057" cy="20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02DF20-BDAC-78BB-B171-63176C8D8726}"/>
              </a:ext>
            </a:extLst>
          </p:cNvPr>
          <p:cNvSpPr/>
          <p:nvPr/>
        </p:nvSpPr>
        <p:spPr bwMode="white">
          <a:xfrm>
            <a:off x="1100409" y="3843942"/>
            <a:ext cx="247537" cy="20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1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8846CB-25A3-B6C0-8530-D67A072FA8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82739"/>
            <a:ext cx="11520000" cy="5005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74A895-AEDD-7DA9-FB05-8643924FB8F9}"/>
              </a:ext>
            </a:extLst>
          </p:cNvPr>
          <p:cNvSpPr/>
          <p:nvPr/>
        </p:nvSpPr>
        <p:spPr bwMode="white">
          <a:xfrm>
            <a:off x="2178446" y="4243605"/>
            <a:ext cx="257057" cy="209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E179CC-8A3A-D117-F21D-721EBC534336}"/>
              </a:ext>
            </a:extLst>
          </p:cNvPr>
          <p:cNvSpPr/>
          <p:nvPr/>
        </p:nvSpPr>
        <p:spPr bwMode="white">
          <a:xfrm>
            <a:off x="3254280" y="4243605"/>
            <a:ext cx="199933" cy="209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7969A3-1EEB-6B21-50AF-5BD4BB2FA642}"/>
              </a:ext>
            </a:extLst>
          </p:cNvPr>
          <p:cNvSpPr/>
          <p:nvPr/>
        </p:nvSpPr>
        <p:spPr bwMode="white">
          <a:xfrm>
            <a:off x="7681388" y="4243605"/>
            <a:ext cx="247537" cy="209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8F7F2D-2EA0-C0A2-650C-9EA23963C390}"/>
              </a:ext>
            </a:extLst>
          </p:cNvPr>
          <p:cNvSpPr/>
          <p:nvPr/>
        </p:nvSpPr>
        <p:spPr bwMode="white">
          <a:xfrm>
            <a:off x="8738181" y="4243605"/>
            <a:ext cx="209454" cy="209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971E84-5C5C-7B43-29CE-8B9141C3D3ED}"/>
              </a:ext>
            </a:extLst>
          </p:cNvPr>
          <p:cNvSpPr/>
          <p:nvPr/>
        </p:nvSpPr>
        <p:spPr bwMode="white">
          <a:xfrm>
            <a:off x="2083239" y="4739347"/>
            <a:ext cx="257057" cy="200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F6A7F74-7500-E5F3-DD5F-86F2A30CA01E}"/>
              </a:ext>
            </a:extLst>
          </p:cNvPr>
          <p:cNvSpPr/>
          <p:nvPr/>
        </p:nvSpPr>
        <p:spPr bwMode="white">
          <a:xfrm>
            <a:off x="3159074" y="4796548"/>
            <a:ext cx="190413" cy="152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68A79CA-BDA8-36D1-7A4B-6439D50FBDAC}"/>
              </a:ext>
            </a:extLst>
          </p:cNvPr>
          <p:cNvSpPr/>
          <p:nvPr/>
        </p:nvSpPr>
        <p:spPr bwMode="white">
          <a:xfrm>
            <a:off x="7805157" y="4739347"/>
            <a:ext cx="238016" cy="200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61B8753-69FF-C001-9AEA-79D747FA4FF6}"/>
              </a:ext>
            </a:extLst>
          </p:cNvPr>
          <p:cNvSpPr/>
          <p:nvPr/>
        </p:nvSpPr>
        <p:spPr bwMode="white">
          <a:xfrm>
            <a:off x="8861950" y="4796548"/>
            <a:ext cx="180892" cy="152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9E09EAC-1830-BEB8-E1FD-45EBD3BBD8A6}"/>
              </a:ext>
            </a:extLst>
          </p:cNvPr>
          <p:cNvSpPr/>
          <p:nvPr/>
        </p:nvSpPr>
        <p:spPr bwMode="white">
          <a:xfrm>
            <a:off x="2197487" y="5235090"/>
            <a:ext cx="238016" cy="209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FF63E4F-A6BA-CD95-9A9F-FB517D1D206D}"/>
              </a:ext>
            </a:extLst>
          </p:cNvPr>
          <p:cNvSpPr/>
          <p:nvPr/>
        </p:nvSpPr>
        <p:spPr bwMode="white">
          <a:xfrm>
            <a:off x="3254280" y="5292291"/>
            <a:ext cx="180892" cy="152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0979DA-1C3A-B5FC-0EFC-A996203299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4" y="1168892"/>
            <a:ext cx="11520000" cy="322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D88328-E933-B041-6A7B-7016FB8D57D8}"/>
              </a:ext>
            </a:extLst>
          </p:cNvPr>
          <p:cNvSpPr/>
          <p:nvPr/>
        </p:nvSpPr>
        <p:spPr bwMode="white">
          <a:xfrm>
            <a:off x="1098206" y="1893978"/>
            <a:ext cx="228495" cy="200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B61AF8-0620-25C1-C1F6-90C1FBAA0F61}"/>
              </a:ext>
            </a:extLst>
          </p:cNvPr>
          <p:cNvSpPr/>
          <p:nvPr/>
        </p:nvSpPr>
        <p:spPr bwMode="white">
          <a:xfrm>
            <a:off x="1098206" y="2428252"/>
            <a:ext cx="238016" cy="200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E3FA2B-5803-7704-99AF-EB022D16FBA5}"/>
              </a:ext>
            </a:extLst>
          </p:cNvPr>
          <p:cNvSpPr/>
          <p:nvPr/>
        </p:nvSpPr>
        <p:spPr bwMode="white">
          <a:xfrm>
            <a:off x="1098206" y="2952986"/>
            <a:ext cx="238016" cy="209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394AB59-E437-9DA1-E9E3-D419ED0ADDE5}"/>
              </a:ext>
            </a:extLst>
          </p:cNvPr>
          <p:cNvSpPr/>
          <p:nvPr/>
        </p:nvSpPr>
        <p:spPr bwMode="white">
          <a:xfrm>
            <a:off x="1098206" y="3487261"/>
            <a:ext cx="238016" cy="200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0BC08CA-FA02-EEF2-03A3-DC58C87209D7}"/>
              </a:ext>
            </a:extLst>
          </p:cNvPr>
          <p:cNvSpPr/>
          <p:nvPr/>
        </p:nvSpPr>
        <p:spPr bwMode="white">
          <a:xfrm>
            <a:off x="1098206" y="4021535"/>
            <a:ext cx="228495" cy="200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74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B22CE8-4F8A-57B2-B61E-084D2A486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00" y="163447"/>
            <a:ext cx="10816000" cy="6534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0329D2-C947-4D37-4A62-ECF8489FFCCB}"/>
              </a:ext>
            </a:extLst>
          </p:cNvPr>
          <p:cNvSpPr/>
          <p:nvPr/>
        </p:nvSpPr>
        <p:spPr bwMode="white">
          <a:xfrm>
            <a:off x="2391853" y="2768600"/>
            <a:ext cx="2497647" cy="550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50D45F4-BE64-AAE7-49D8-17CDE65DECED}"/>
              </a:ext>
            </a:extLst>
          </p:cNvPr>
          <p:cNvSpPr/>
          <p:nvPr/>
        </p:nvSpPr>
        <p:spPr bwMode="white">
          <a:xfrm>
            <a:off x="2293525" y="3581399"/>
            <a:ext cx="1973675" cy="542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26FA1D5-2FF6-909B-815F-5E8EAB73DAB6}"/>
              </a:ext>
            </a:extLst>
          </p:cNvPr>
          <p:cNvSpPr/>
          <p:nvPr/>
        </p:nvSpPr>
        <p:spPr bwMode="white">
          <a:xfrm>
            <a:off x="2642140" y="4481153"/>
            <a:ext cx="1929860" cy="438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8C9A9E1-7528-6AD6-9DDC-728FAD8CEE81}"/>
              </a:ext>
            </a:extLst>
          </p:cNvPr>
          <p:cNvSpPr/>
          <p:nvPr/>
        </p:nvSpPr>
        <p:spPr bwMode="white">
          <a:xfrm>
            <a:off x="2320340" y="5210420"/>
            <a:ext cx="1946860" cy="529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E1A1511-3463-77C9-D4D4-CEA177F317C6}"/>
              </a:ext>
            </a:extLst>
          </p:cNvPr>
          <p:cNvSpPr/>
          <p:nvPr/>
        </p:nvSpPr>
        <p:spPr bwMode="white">
          <a:xfrm>
            <a:off x="2338220" y="6027662"/>
            <a:ext cx="2348080" cy="527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4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8C01B2-CCC3-A186-7ED7-EC362C5124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1096600"/>
            <a:ext cx="11520000" cy="3185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8F1A4F-7066-9C3E-9F2A-841CBB40EE7F}"/>
              </a:ext>
            </a:extLst>
          </p:cNvPr>
          <p:cNvSpPr/>
          <p:nvPr/>
        </p:nvSpPr>
        <p:spPr bwMode="white">
          <a:xfrm>
            <a:off x="3393911" y="1783284"/>
            <a:ext cx="247537" cy="200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1B7B68-68B7-2FFA-FE0B-BF372FDD2774}"/>
              </a:ext>
            </a:extLst>
          </p:cNvPr>
          <p:cNvSpPr/>
          <p:nvPr/>
        </p:nvSpPr>
        <p:spPr bwMode="white">
          <a:xfrm>
            <a:off x="3127333" y="2317372"/>
            <a:ext cx="247537" cy="200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EA279C-4B8B-65B8-1768-B587D50AF32D}"/>
              </a:ext>
            </a:extLst>
          </p:cNvPr>
          <p:cNvSpPr/>
          <p:nvPr/>
        </p:nvSpPr>
        <p:spPr bwMode="white">
          <a:xfrm>
            <a:off x="3232060" y="2841923"/>
            <a:ext cx="257057" cy="20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795DC0-6166-9480-2669-A123D5B61B6A}"/>
              </a:ext>
            </a:extLst>
          </p:cNvPr>
          <p:cNvSpPr/>
          <p:nvPr/>
        </p:nvSpPr>
        <p:spPr bwMode="white">
          <a:xfrm>
            <a:off x="3365349" y="3376012"/>
            <a:ext cx="247537" cy="20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3FDB047-0185-AF01-3AA7-339F34AFBB8B}"/>
              </a:ext>
            </a:extLst>
          </p:cNvPr>
          <p:cNvSpPr/>
          <p:nvPr/>
        </p:nvSpPr>
        <p:spPr bwMode="white">
          <a:xfrm>
            <a:off x="3213019" y="3919637"/>
            <a:ext cx="238016" cy="200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3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C2795E-A531-AAF6-94FA-C69C49923C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7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A85973-E974-75A6-BD6C-810227293755}"/>
              </a:ext>
            </a:extLst>
          </p:cNvPr>
          <p:cNvSpPr/>
          <p:nvPr/>
        </p:nvSpPr>
        <p:spPr bwMode="white">
          <a:xfrm>
            <a:off x="1131173" y="1056110"/>
            <a:ext cx="228495" cy="200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C9B517-FAFD-1A07-EB07-4CDACFF4CAA4}"/>
              </a:ext>
            </a:extLst>
          </p:cNvPr>
          <p:cNvSpPr/>
          <p:nvPr/>
        </p:nvSpPr>
        <p:spPr bwMode="white">
          <a:xfrm>
            <a:off x="1131173" y="2124116"/>
            <a:ext cx="228495" cy="200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FB1FA1-E3D0-7DFD-3C4A-BF4E630DE2D2}"/>
              </a:ext>
            </a:extLst>
          </p:cNvPr>
          <p:cNvSpPr/>
          <p:nvPr/>
        </p:nvSpPr>
        <p:spPr bwMode="white">
          <a:xfrm>
            <a:off x="1121652" y="3182586"/>
            <a:ext cx="257057" cy="209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FE577F69-5186-FB63-D027-26F257D676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0" y="4078947"/>
            <a:ext cx="11520000" cy="224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2AF7ECE-A35C-32B0-F174-80463D995ED5}"/>
              </a:ext>
            </a:extLst>
          </p:cNvPr>
          <p:cNvSpPr/>
          <p:nvPr/>
        </p:nvSpPr>
        <p:spPr bwMode="white">
          <a:xfrm>
            <a:off x="1103661" y="4327098"/>
            <a:ext cx="238016" cy="200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1964361-30B6-DB0B-5E16-7592EBA1115E}"/>
              </a:ext>
            </a:extLst>
          </p:cNvPr>
          <p:cNvSpPr/>
          <p:nvPr/>
        </p:nvSpPr>
        <p:spPr bwMode="white">
          <a:xfrm>
            <a:off x="1103661" y="5415148"/>
            <a:ext cx="238016" cy="200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7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宽屏</PresentationFormat>
  <Paragraphs>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2024-01-21T10:33:21Z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