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1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E81774-4DFD-B083-6C0A-47C375B1F2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0" y="918800"/>
            <a:ext cx="11520000" cy="426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134168-BB44-4AFE-3449-42DE46FFE418}"/>
              </a:ext>
            </a:extLst>
          </p:cNvPr>
          <p:cNvSpPr/>
          <p:nvPr/>
        </p:nvSpPr>
        <p:spPr bwMode="white">
          <a:xfrm>
            <a:off x="1337552" y="1709455"/>
            <a:ext cx="247537" cy="209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D2785B-ED11-9504-4972-9D1AD4E001EF}"/>
              </a:ext>
            </a:extLst>
          </p:cNvPr>
          <p:cNvSpPr/>
          <p:nvPr/>
        </p:nvSpPr>
        <p:spPr bwMode="white">
          <a:xfrm>
            <a:off x="1337552" y="2938306"/>
            <a:ext cx="25705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1D90D7-A6BB-C943-448B-203B23D32703}"/>
              </a:ext>
            </a:extLst>
          </p:cNvPr>
          <p:cNvSpPr/>
          <p:nvPr/>
        </p:nvSpPr>
        <p:spPr bwMode="white">
          <a:xfrm>
            <a:off x="1337552" y="4167157"/>
            <a:ext cx="238016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3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8B01C-F661-CCCA-561F-CFCF22E5F1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61700"/>
            <a:ext cx="11520000" cy="24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E76875-ADAB-3AFF-7450-C7E17B867FAA}"/>
              </a:ext>
            </a:extLst>
          </p:cNvPr>
          <p:cNvSpPr/>
          <p:nvPr/>
        </p:nvSpPr>
        <p:spPr bwMode="white">
          <a:xfrm>
            <a:off x="976661" y="1461761"/>
            <a:ext cx="247537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9206B-808E-3367-4E63-AACA359F7B89}"/>
              </a:ext>
            </a:extLst>
          </p:cNvPr>
          <p:cNvSpPr/>
          <p:nvPr/>
        </p:nvSpPr>
        <p:spPr bwMode="white">
          <a:xfrm>
            <a:off x="976661" y="2700234"/>
            <a:ext cx="247537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8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801942-CAA7-D5C3-9620-74A309D0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0" y="1147400"/>
            <a:ext cx="11520000" cy="42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32954E-75CA-0DC4-66D3-A05C3BD7FB17}"/>
              </a:ext>
            </a:extLst>
          </p:cNvPr>
          <p:cNvSpPr/>
          <p:nvPr/>
        </p:nvSpPr>
        <p:spPr bwMode="white">
          <a:xfrm>
            <a:off x="1172452" y="1929328"/>
            <a:ext cx="228495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027DB35-25D5-717D-9EF5-09585D9FEF8D}"/>
              </a:ext>
            </a:extLst>
          </p:cNvPr>
          <p:cNvSpPr/>
          <p:nvPr/>
        </p:nvSpPr>
        <p:spPr bwMode="white">
          <a:xfrm>
            <a:off x="1162932" y="3149900"/>
            <a:ext cx="257057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678BF1-0730-D1EB-8BB4-9A6D18859AA8}"/>
              </a:ext>
            </a:extLst>
          </p:cNvPr>
          <p:cNvSpPr/>
          <p:nvPr/>
        </p:nvSpPr>
        <p:spPr bwMode="white">
          <a:xfrm>
            <a:off x="1162932" y="4380007"/>
            <a:ext cx="257057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0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3F8B16-D710-794A-8B96-C83BC7B6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88700"/>
            <a:ext cx="11520000" cy="250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8A0BAC-36D6-8C6D-ECF0-B117A638AC57}"/>
              </a:ext>
            </a:extLst>
          </p:cNvPr>
          <p:cNvSpPr/>
          <p:nvPr/>
        </p:nvSpPr>
        <p:spPr bwMode="white">
          <a:xfrm>
            <a:off x="967140" y="1589110"/>
            <a:ext cx="266578" cy="20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8687B7-A90D-1487-4D3E-5C87CA144CCC}"/>
              </a:ext>
            </a:extLst>
          </p:cNvPr>
          <p:cNvSpPr/>
          <p:nvPr/>
        </p:nvSpPr>
        <p:spPr bwMode="white">
          <a:xfrm>
            <a:off x="976661" y="2810662"/>
            <a:ext cx="238016" cy="20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9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D52814-E5CA-A4A1-9011-A1069E32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72800"/>
            <a:ext cx="11520000" cy="356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C94A34-C61E-4F2F-D795-9E5E420EC54C}"/>
              </a:ext>
            </a:extLst>
          </p:cNvPr>
          <p:cNvSpPr/>
          <p:nvPr/>
        </p:nvSpPr>
        <p:spPr bwMode="white">
          <a:xfrm>
            <a:off x="1121652" y="1954450"/>
            <a:ext cx="228495" cy="209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8E37AC-A35F-8352-1538-754BF90533FE}"/>
              </a:ext>
            </a:extLst>
          </p:cNvPr>
          <p:cNvSpPr/>
          <p:nvPr/>
        </p:nvSpPr>
        <p:spPr bwMode="white">
          <a:xfrm>
            <a:off x="1112132" y="2554987"/>
            <a:ext cx="238016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2B9674-E869-FC81-1D09-B1E23AAE430C}"/>
              </a:ext>
            </a:extLst>
          </p:cNvPr>
          <p:cNvSpPr/>
          <p:nvPr/>
        </p:nvSpPr>
        <p:spPr bwMode="white">
          <a:xfrm>
            <a:off x="1121652" y="3155524"/>
            <a:ext cx="228495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EBD584-1E25-B276-4E34-7738549C20A1}"/>
              </a:ext>
            </a:extLst>
          </p:cNvPr>
          <p:cNvSpPr/>
          <p:nvPr/>
        </p:nvSpPr>
        <p:spPr bwMode="white">
          <a:xfrm>
            <a:off x="1121652" y="3756061"/>
            <a:ext cx="228495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6085B8-7E2F-51F9-DC3D-F8227BBEFC76}"/>
              </a:ext>
            </a:extLst>
          </p:cNvPr>
          <p:cNvSpPr/>
          <p:nvPr/>
        </p:nvSpPr>
        <p:spPr bwMode="white">
          <a:xfrm>
            <a:off x="1121652" y="4356597"/>
            <a:ext cx="228495" cy="200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8D514F-1A1E-7282-FC9D-52CBC501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" y="50800"/>
            <a:ext cx="10790600" cy="6731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1446AF-5FA3-0292-BA73-6F805E911BA8}"/>
              </a:ext>
            </a:extLst>
          </p:cNvPr>
          <p:cNvSpPr/>
          <p:nvPr/>
        </p:nvSpPr>
        <p:spPr bwMode="white">
          <a:xfrm>
            <a:off x="2235417" y="1434670"/>
            <a:ext cx="222946" cy="19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BFC11F-AB96-324F-8746-041AC6AD37ED}"/>
              </a:ext>
            </a:extLst>
          </p:cNvPr>
          <p:cNvSpPr/>
          <p:nvPr/>
        </p:nvSpPr>
        <p:spPr bwMode="white">
          <a:xfrm>
            <a:off x="2271088" y="3282809"/>
            <a:ext cx="240781" cy="19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9A3291-FD12-B2A4-8EDA-6690915897E3}"/>
              </a:ext>
            </a:extLst>
          </p:cNvPr>
          <p:cNvSpPr/>
          <p:nvPr/>
        </p:nvSpPr>
        <p:spPr bwMode="white">
          <a:xfrm>
            <a:off x="2815077" y="3898854"/>
            <a:ext cx="222946" cy="18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BF44BC-D2CC-D08D-CDEE-B33D82028AFE}"/>
              </a:ext>
            </a:extLst>
          </p:cNvPr>
          <p:cNvSpPr/>
          <p:nvPr/>
        </p:nvSpPr>
        <p:spPr bwMode="white">
          <a:xfrm>
            <a:off x="2235417" y="5130946"/>
            <a:ext cx="222946" cy="19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E282F1-9ADC-DA88-3CC5-63DA64060265}"/>
              </a:ext>
            </a:extLst>
          </p:cNvPr>
          <p:cNvSpPr/>
          <p:nvPr/>
        </p:nvSpPr>
        <p:spPr bwMode="white">
          <a:xfrm>
            <a:off x="2886420" y="6371967"/>
            <a:ext cx="240781" cy="187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91C9C9-4BFC-8198-AA0B-705A80BC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68000"/>
            <a:ext cx="11520000" cy="458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A36365-1AD0-FDC0-2920-5A4080865702}"/>
              </a:ext>
            </a:extLst>
          </p:cNvPr>
          <p:cNvSpPr/>
          <p:nvPr/>
        </p:nvSpPr>
        <p:spPr bwMode="white">
          <a:xfrm>
            <a:off x="1385052" y="4376762"/>
            <a:ext cx="257057" cy="2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8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C323C8-1FAB-D6D3-915A-439CA38D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1000"/>
            <a:ext cx="11520000" cy="521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59CCB5-C5E9-E3F1-04F2-62AF6EE1872A}"/>
              </a:ext>
            </a:extLst>
          </p:cNvPr>
          <p:cNvSpPr/>
          <p:nvPr/>
        </p:nvSpPr>
        <p:spPr bwMode="white">
          <a:xfrm>
            <a:off x="976661" y="988612"/>
            <a:ext cx="238016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489532-002B-0515-8C40-C9BBCFB73A8C}"/>
              </a:ext>
            </a:extLst>
          </p:cNvPr>
          <p:cNvSpPr/>
          <p:nvPr/>
        </p:nvSpPr>
        <p:spPr bwMode="white">
          <a:xfrm>
            <a:off x="976661" y="2302863"/>
            <a:ext cx="238016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7CDCDD-0C17-FB06-CBD7-933BD1D9A387}"/>
              </a:ext>
            </a:extLst>
          </p:cNvPr>
          <p:cNvSpPr/>
          <p:nvPr/>
        </p:nvSpPr>
        <p:spPr bwMode="white">
          <a:xfrm>
            <a:off x="976661" y="3617114"/>
            <a:ext cx="247537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0B2183-BE09-C972-233F-DCB0D3107CC1}"/>
              </a:ext>
            </a:extLst>
          </p:cNvPr>
          <p:cNvSpPr/>
          <p:nvPr/>
        </p:nvSpPr>
        <p:spPr bwMode="white">
          <a:xfrm>
            <a:off x="976661" y="4931364"/>
            <a:ext cx="247537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3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77A0B5-9BB1-D19E-9155-8163F8CEF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r="33530"/>
          <a:stretch/>
        </p:blipFill>
        <p:spPr>
          <a:xfrm>
            <a:off x="2890157" y="2188800"/>
            <a:ext cx="6433457" cy="2047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14E765-4396-0472-D24A-7946F0E8BE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53700"/>
            <a:ext cx="11520000" cy="404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26475A-5F8C-BADE-BD38-871F7006AA04}"/>
              </a:ext>
            </a:extLst>
          </p:cNvPr>
          <p:cNvSpPr/>
          <p:nvPr/>
        </p:nvSpPr>
        <p:spPr bwMode="white">
          <a:xfrm>
            <a:off x="10375900" y="677499"/>
            <a:ext cx="1369766" cy="1392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9064EB-8F41-503B-F3CD-13EC4C2E991F}"/>
              </a:ext>
            </a:extLst>
          </p:cNvPr>
          <p:cNvSpPr/>
          <p:nvPr/>
        </p:nvSpPr>
        <p:spPr bwMode="white">
          <a:xfrm>
            <a:off x="1108952" y="2146585"/>
            <a:ext cx="228495" cy="2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E749E2-1AD2-E861-8660-CAE0C37B0150}"/>
              </a:ext>
            </a:extLst>
          </p:cNvPr>
          <p:cNvSpPr/>
          <p:nvPr/>
        </p:nvSpPr>
        <p:spPr bwMode="white">
          <a:xfrm>
            <a:off x="1108952" y="2709463"/>
            <a:ext cx="228495" cy="2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9962D9-E9B3-B059-61D6-D61ED241CF31}"/>
              </a:ext>
            </a:extLst>
          </p:cNvPr>
          <p:cNvSpPr/>
          <p:nvPr/>
        </p:nvSpPr>
        <p:spPr bwMode="white">
          <a:xfrm>
            <a:off x="1099432" y="3272341"/>
            <a:ext cx="257057" cy="2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610750-25E4-2DAA-57D3-2E945E9E627B}"/>
              </a:ext>
            </a:extLst>
          </p:cNvPr>
          <p:cNvSpPr/>
          <p:nvPr/>
        </p:nvSpPr>
        <p:spPr bwMode="white">
          <a:xfrm>
            <a:off x="1099432" y="3844760"/>
            <a:ext cx="247537" cy="209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A9B90D-27FA-2DA2-6057-0AAF9A77CC1B}"/>
              </a:ext>
            </a:extLst>
          </p:cNvPr>
          <p:cNvSpPr/>
          <p:nvPr/>
        </p:nvSpPr>
        <p:spPr bwMode="white">
          <a:xfrm>
            <a:off x="1099432" y="4407638"/>
            <a:ext cx="257057" cy="200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8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E5449A-9F87-DD18-B413-3F56940EB2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261700"/>
            <a:ext cx="11520000" cy="25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DF6757-F0FB-846A-A10E-C24BC9D290A8}"/>
              </a:ext>
            </a:extLst>
          </p:cNvPr>
          <p:cNvSpPr/>
          <p:nvPr/>
        </p:nvSpPr>
        <p:spPr bwMode="white">
          <a:xfrm>
            <a:off x="1632589" y="3386464"/>
            <a:ext cx="228495" cy="2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E2C862-9E10-DD58-5A36-EFBFAF6852F8}"/>
              </a:ext>
            </a:extLst>
          </p:cNvPr>
          <p:cNvSpPr/>
          <p:nvPr/>
        </p:nvSpPr>
        <p:spPr bwMode="white">
          <a:xfrm>
            <a:off x="3841382" y="3386464"/>
            <a:ext cx="238016" cy="2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E71C6D-A003-0F12-FA4B-5B0C6157FD0E}"/>
              </a:ext>
            </a:extLst>
          </p:cNvPr>
          <p:cNvSpPr/>
          <p:nvPr/>
        </p:nvSpPr>
        <p:spPr bwMode="white">
          <a:xfrm>
            <a:off x="6059696" y="3386464"/>
            <a:ext cx="228495" cy="2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65CF0B-AD6C-D6C9-64CA-902803DEC239}"/>
              </a:ext>
            </a:extLst>
          </p:cNvPr>
          <p:cNvSpPr/>
          <p:nvPr/>
        </p:nvSpPr>
        <p:spPr bwMode="white">
          <a:xfrm>
            <a:off x="8268490" y="3386464"/>
            <a:ext cx="238016" cy="2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6A49EC-7898-AA4A-D8DC-D59EAD73A8F2}"/>
              </a:ext>
            </a:extLst>
          </p:cNvPr>
          <p:cNvSpPr/>
          <p:nvPr/>
        </p:nvSpPr>
        <p:spPr bwMode="white">
          <a:xfrm>
            <a:off x="10477283" y="3386464"/>
            <a:ext cx="228495" cy="209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9ED318-E8BD-2C52-7DCA-B65FE8B5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41000"/>
            <a:ext cx="11520000" cy="414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4BCB87-78DE-DC6B-A080-4C9CA1C36942}"/>
              </a:ext>
            </a:extLst>
          </p:cNvPr>
          <p:cNvSpPr/>
          <p:nvPr/>
        </p:nvSpPr>
        <p:spPr bwMode="white">
          <a:xfrm>
            <a:off x="1623068" y="4495733"/>
            <a:ext cx="238016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9849BE-9A61-1CD4-A404-B6B454A44832}"/>
              </a:ext>
            </a:extLst>
          </p:cNvPr>
          <p:cNvSpPr/>
          <p:nvPr/>
        </p:nvSpPr>
        <p:spPr bwMode="white">
          <a:xfrm>
            <a:off x="3822341" y="4486203"/>
            <a:ext cx="257057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3F6B85-F643-9CD8-AB89-F118D86677A7}"/>
              </a:ext>
            </a:extLst>
          </p:cNvPr>
          <p:cNvSpPr/>
          <p:nvPr/>
        </p:nvSpPr>
        <p:spPr bwMode="white">
          <a:xfrm>
            <a:off x="6040655" y="4495733"/>
            <a:ext cx="24753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4E4F83-F566-11DA-4180-72C05B5085A1}"/>
              </a:ext>
            </a:extLst>
          </p:cNvPr>
          <p:cNvSpPr/>
          <p:nvPr/>
        </p:nvSpPr>
        <p:spPr bwMode="white">
          <a:xfrm>
            <a:off x="8249448" y="4495733"/>
            <a:ext cx="257057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D0ED3B7-11EE-BC45-6E29-4B732A1BDED9}"/>
              </a:ext>
            </a:extLst>
          </p:cNvPr>
          <p:cNvSpPr/>
          <p:nvPr/>
        </p:nvSpPr>
        <p:spPr bwMode="white">
          <a:xfrm>
            <a:off x="10467762" y="4486203"/>
            <a:ext cx="247537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1AC795-4095-49D0-6221-06832FE8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69600"/>
            <a:ext cx="11520000" cy="226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C3A939-D02B-1992-B98B-DA7DF314A4D0}"/>
              </a:ext>
            </a:extLst>
          </p:cNvPr>
          <p:cNvSpPr/>
          <p:nvPr/>
        </p:nvSpPr>
        <p:spPr bwMode="white">
          <a:xfrm>
            <a:off x="1093090" y="1703979"/>
            <a:ext cx="257057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33BBDE-BB51-970B-5862-3AB3EE9E19E1}"/>
              </a:ext>
            </a:extLst>
          </p:cNvPr>
          <p:cNvSpPr/>
          <p:nvPr/>
        </p:nvSpPr>
        <p:spPr bwMode="white">
          <a:xfrm>
            <a:off x="1102611" y="2266686"/>
            <a:ext cx="238016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4FD94B-C711-93F5-C7E6-BA8B1C601D37}"/>
              </a:ext>
            </a:extLst>
          </p:cNvPr>
          <p:cNvSpPr/>
          <p:nvPr/>
        </p:nvSpPr>
        <p:spPr bwMode="white">
          <a:xfrm>
            <a:off x="1102611" y="2838930"/>
            <a:ext cx="238016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9064252-B409-2951-7241-17460180BF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0" y="3229963"/>
            <a:ext cx="11520000" cy="116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3BB098-3176-D1DF-4B51-8E837B9350EE}"/>
              </a:ext>
            </a:extLst>
          </p:cNvPr>
          <p:cNvSpPr/>
          <p:nvPr/>
        </p:nvSpPr>
        <p:spPr bwMode="white">
          <a:xfrm>
            <a:off x="1134561" y="3430511"/>
            <a:ext cx="247537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CADD34-0DFD-7B92-5455-9AA5974F08CA}"/>
              </a:ext>
            </a:extLst>
          </p:cNvPr>
          <p:cNvSpPr/>
          <p:nvPr/>
        </p:nvSpPr>
        <p:spPr bwMode="white">
          <a:xfrm>
            <a:off x="1144081" y="3993957"/>
            <a:ext cx="228495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90CC46-3031-482A-90DE-6045FFE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A2E50E-5CD2-6880-72A3-6AC2B607544F}"/>
              </a:ext>
            </a:extLst>
          </p:cNvPr>
          <p:cNvSpPr/>
          <p:nvPr/>
        </p:nvSpPr>
        <p:spPr bwMode="white">
          <a:xfrm>
            <a:off x="1121652" y="1085199"/>
            <a:ext cx="228495" cy="200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69C8DD-48C3-7CF4-9C99-40FA92F67384}"/>
              </a:ext>
            </a:extLst>
          </p:cNvPr>
          <p:cNvSpPr/>
          <p:nvPr/>
        </p:nvSpPr>
        <p:spPr bwMode="white">
          <a:xfrm>
            <a:off x="1121652" y="2201626"/>
            <a:ext cx="228495" cy="20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5BE39D-63A6-E7CA-B94A-9A2BBC858281}"/>
              </a:ext>
            </a:extLst>
          </p:cNvPr>
          <p:cNvSpPr/>
          <p:nvPr/>
        </p:nvSpPr>
        <p:spPr bwMode="white">
          <a:xfrm>
            <a:off x="1121652" y="3327594"/>
            <a:ext cx="228495" cy="209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945396C-1CE9-7256-4C1D-0FA4657C3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243636"/>
            <a:ext cx="11520000" cy="22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A0D710-A499-FCD7-4EE7-BC42A79236DD}"/>
              </a:ext>
            </a:extLst>
          </p:cNvPr>
          <p:cNvSpPr/>
          <p:nvPr/>
        </p:nvSpPr>
        <p:spPr bwMode="white">
          <a:xfrm>
            <a:off x="1121861" y="4453941"/>
            <a:ext cx="247537" cy="20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AE826F-D0ED-4DF7-7370-E6EAB7890ECE}"/>
              </a:ext>
            </a:extLst>
          </p:cNvPr>
          <p:cNvSpPr/>
          <p:nvPr/>
        </p:nvSpPr>
        <p:spPr bwMode="white">
          <a:xfrm>
            <a:off x="1121861" y="5572381"/>
            <a:ext cx="257057" cy="210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D1053B-299A-1612-99C4-5EF305EB05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6100"/>
            <a:ext cx="11520000" cy="395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0A7733-7402-989D-FF93-5448267DA049}"/>
              </a:ext>
            </a:extLst>
          </p:cNvPr>
          <p:cNvSpPr/>
          <p:nvPr/>
        </p:nvSpPr>
        <p:spPr bwMode="white">
          <a:xfrm>
            <a:off x="1112132" y="2230269"/>
            <a:ext cx="247537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6AE634-3245-21E2-245F-B92FD2B47711}"/>
              </a:ext>
            </a:extLst>
          </p:cNvPr>
          <p:cNvSpPr/>
          <p:nvPr/>
        </p:nvSpPr>
        <p:spPr bwMode="white">
          <a:xfrm>
            <a:off x="1112132" y="2792326"/>
            <a:ext cx="247537" cy="20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F74CA8-A1C1-7D9B-88AA-4479F84A18F9}"/>
              </a:ext>
            </a:extLst>
          </p:cNvPr>
          <p:cNvSpPr/>
          <p:nvPr/>
        </p:nvSpPr>
        <p:spPr bwMode="white">
          <a:xfrm>
            <a:off x="1121652" y="3354383"/>
            <a:ext cx="238016" cy="20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E5832B-3627-A979-0BB0-2C23D4EDA1AB}"/>
              </a:ext>
            </a:extLst>
          </p:cNvPr>
          <p:cNvSpPr/>
          <p:nvPr/>
        </p:nvSpPr>
        <p:spPr bwMode="white">
          <a:xfrm>
            <a:off x="1112132" y="3906914"/>
            <a:ext cx="257057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926266-8D7E-B4F0-EB76-C73B1F8FF0A8}"/>
              </a:ext>
            </a:extLst>
          </p:cNvPr>
          <p:cNvSpPr/>
          <p:nvPr/>
        </p:nvSpPr>
        <p:spPr bwMode="white">
          <a:xfrm>
            <a:off x="1112132" y="4478498"/>
            <a:ext cx="247537" cy="20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BD0B5E-1221-61F7-006F-70A1BE778D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6200"/>
            <a:ext cx="114162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152AE4-ED9D-D931-F904-007DDF9170BC}"/>
              </a:ext>
            </a:extLst>
          </p:cNvPr>
          <p:cNvSpPr/>
          <p:nvPr/>
        </p:nvSpPr>
        <p:spPr bwMode="white">
          <a:xfrm>
            <a:off x="2260600" y="1320800"/>
            <a:ext cx="495861" cy="3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1E33F0-FC17-A0D5-298F-C72DDDBDC293}"/>
              </a:ext>
            </a:extLst>
          </p:cNvPr>
          <p:cNvSpPr/>
          <p:nvPr/>
        </p:nvSpPr>
        <p:spPr bwMode="white">
          <a:xfrm>
            <a:off x="2350761" y="2305839"/>
            <a:ext cx="632137" cy="36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72D698-FA06-CAB3-FF79-28FF46DA2A08}"/>
              </a:ext>
            </a:extLst>
          </p:cNvPr>
          <p:cNvSpPr/>
          <p:nvPr/>
        </p:nvSpPr>
        <p:spPr bwMode="white">
          <a:xfrm>
            <a:off x="2379066" y="3353970"/>
            <a:ext cx="688746" cy="37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C120F9-68FF-0836-B25D-8E518EC27A82}"/>
              </a:ext>
            </a:extLst>
          </p:cNvPr>
          <p:cNvSpPr/>
          <p:nvPr/>
        </p:nvSpPr>
        <p:spPr bwMode="white">
          <a:xfrm>
            <a:off x="2350761" y="4402101"/>
            <a:ext cx="849140" cy="377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757E4F0-E6FB-BBB2-1122-D1088D97B2AC}"/>
              </a:ext>
            </a:extLst>
          </p:cNvPr>
          <p:cNvSpPr/>
          <p:nvPr/>
        </p:nvSpPr>
        <p:spPr bwMode="white">
          <a:xfrm>
            <a:off x="2369631" y="5450232"/>
            <a:ext cx="764226" cy="38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0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