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34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A3597B-877F-4EAD-AF55-08CA7F549E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982852"/>
            <a:ext cx="11520000" cy="409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6C39DF-E859-C025-4A77-A3E23E8EB53F}"/>
              </a:ext>
            </a:extLst>
          </p:cNvPr>
          <p:cNvSpPr/>
          <p:nvPr/>
        </p:nvSpPr>
        <p:spPr bwMode="white">
          <a:xfrm>
            <a:off x="1134904" y="1860624"/>
            <a:ext cx="238016" cy="209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8E81BD-9092-0C97-AEF2-3600938E9B39}"/>
              </a:ext>
            </a:extLst>
          </p:cNvPr>
          <p:cNvSpPr/>
          <p:nvPr/>
        </p:nvSpPr>
        <p:spPr bwMode="white">
          <a:xfrm>
            <a:off x="1125384" y="2557117"/>
            <a:ext cx="257057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BBF9D9-AAED-EDA0-5B30-4D6A9A87651A}"/>
              </a:ext>
            </a:extLst>
          </p:cNvPr>
          <p:cNvSpPr/>
          <p:nvPr/>
        </p:nvSpPr>
        <p:spPr bwMode="white">
          <a:xfrm>
            <a:off x="1134904" y="3244070"/>
            <a:ext cx="238016" cy="209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87A216-EF71-39E5-BD85-7136B7B583E3}"/>
              </a:ext>
            </a:extLst>
          </p:cNvPr>
          <p:cNvSpPr/>
          <p:nvPr/>
        </p:nvSpPr>
        <p:spPr bwMode="white">
          <a:xfrm>
            <a:off x="1134904" y="3940563"/>
            <a:ext cx="238016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6D6966-5A23-3030-3FF9-09681E299A8E}"/>
              </a:ext>
            </a:extLst>
          </p:cNvPr>
          <p:cNvSpPr/>
          <p:nvPr/>
        </p:nvSpPr>
        <p:spPr bwMode="white">
          <a:xfrm>
            <a:off x="1134904" y="4617974"/>
            <a:ext cx="238016" cy="21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110A6C-4B59-67C2-3A34-E999AE1E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9" y="784070"/>
            <a:ext cx="11520000" cy="481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27A701-FBFC-B489-F5C8-3206BBA49081}"/>
              </a:ext>
            </a:extLst>
          </p:cNvPr>
          <p:cNvSpPr/>
          <p:nvPr/>
        </p:nvSpPr>
        <p:spPr bwMode="white">
          <a:xfrm>
            <a:off x="1174661" y="1707574"/>
            <a:ext cx="257057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D97293-689D-E25B-F2FE-4C1868F36CF5}"/>
              </a:ext>
            </a:extLst>
          </p:cNvPr>
          <p:cNvSpPr/>
          <p:nvPr/>
        </p:nvSpPr>
        <p:spPr bwMode="white">
          <a:xfrm>
            <a:off x="1184182" y="3116631"/>
            <a:ext cx="228495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BABED5-85AB-3BC1-097E-C40B7ABC3635}"/>
              </a:ext>
            </a:extLst>
          </p:cNvPr>
          <p:cNvSpPr/>
          <p:nvPr/>
        </p:nvSpPr>
        <p:spPr bwMode="white">
          <a:xfrm>
            <a:off x="1174661" y="4497127"/>
            <a:ext cx="247537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24856D-12DB-24FA-F268-07FCA9A3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7" y="1102122"/>
            <a:ext cx="11520000" cy="355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A635D2-7495-9064-592D-A9800B13957F}"/>
              </a:ext>
            </a:extLst>
          </p:cNvPr>
          <p:cNvSpPr/>
          <p:nvPr/>
        </p:nvSpPr>
        <p:spPr bwMode="white">
          <a:xfrm>
            <a:off x="823688" y="1388156"/>
            <a:ext cx="247537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958A6C-8138-9895-84FC-76E1712918BD}"/>
              </a:ext>
            </a:extLst>
          </p:cNvPr>
          <p:cNvSpPr/>
          <p:nvPr/>
        </p:nvSpPr>
        <p:spPr bwMode="white">
          <a:xfrm>
            <a:off x="833208" y="2780191"/>
            <a:ext cx="228495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6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93E236-8759-2A64-1EE9-01AC3543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A4D87E-610F-F3E1-76DD-284FC7460A22}"/>
              </a:ext>
            </a:extLst>
          </p:cNvPr>
          <p:cNvSpPr/>
          <p:nvPr/>
        </p:nvSpPr>
        <p:spPr bwMode="white">
          <a:xfrm>
            <a:off x="6100958" y="1255634"/>
            <a:ext cx="733090" cy="371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F5B993-2008-4D6D-5F02-1D2CD4D32486}"/>
              </a:ext>
            </a:extLst>
          </p:cNvPr>
          <p:cNvSpPr/>
          <p:nvPr/>
        </p:nvSpPr>
        <p:spPr bwMode="white">
          <a:xfrm>
            <a:off x="6243768" y="2265604"/>
            <a:ext cx="733090" cy="55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A57423-EEFC-5171-50BA-00B37613AF8F}"/>
              </a:ext>
            </a:extLst>
          </p:cNvPr>
          <p:cNvSpPr/>
          <p:nvPr/>
        </p:nvSpPr>
        <p:spPr bwMode="white">
          <a:xfrm>
            <a:off x="6158082" y="3285102"/>
            <a:ext cx="628363" cy="371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2EF01C-FCE8-5540-5E65-99E42B41285E}"/>
              </a:ext>
            </a:extLst>
          </p:cNvPr>
          <p:cNvSpPr/>
          <p:nvPr/>
        </p:nvSpPr>
        <p:spPr bwMode="white">
          <a:xfrm>
            <a:off x="4606214" y="4295073"/>
            <a:ext cx="933024" cy="381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852310A-298D-A0BE-DE83-E379E553FD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4" y="4981090"/>
            <a:ext cx="11520000" cy="116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A5A454-2592-19CB-C96D-864AB337C89E}"/>
              </a:ext>
            </a:extLst>
          </p:cNvPr>
          <p:cNvSpPr/>
          <p:nvPr/>
        </p:nvSpPr>
        <p:spPr bwMode="white">
          <a:xfrm>
            <a:off x="5513780" y="5420386"/>
            <a:ext cx="1152000" cy="21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E596F5-7CC7-ABD7-CF7C-40FE364A5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0" y="144501"/>
            <a:ext cx="10930852" cy="658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B450EC-FD86-6586-5648-1E5DC253408D}"/>
              </a:ext>
            </a:extLst>
          </p:cNvPr>
          <p:cNvSpPr/>
          <p:nvPr/>
        </p:nvSpPr>
        <p:spPr bwMode="white">
          <a:xfrm>
            <a:off x="4319811" y="1736081"/>
            <a:ext cx="225843" cy="198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E46B8D-7EBE-C05F-D380-60F2B9368E63}"/>
              </a:ext>
            </a:extLst>
          </p:cNvPr>
          <p:cNvSpPr/>
          <p:nvPr/>
        </p:nvSpPr>
        <p:spPr bwMode="white">
          <a:xfrm>
            <a:off x="8195295" y="1736081"/>
            <a:ext cx="225843" cy="18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0C8C10-22AB-BBEE-9D7F-FC4545590B38}"/>
              </a:ext>
            </a:extLst>
          </p:cNvPr>
          <p:cNvSpPr/>
          <p:nvPr/>
        </p:nvSpPr>
        <p:spPr bwMode="white">
          <a:xfrm>
            <a:off x="1365771" y="2441440"/>
            <a:ext cx="243911" cy="198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F8C73E-4907-86B0-10AB-5C33C856C56B}"/>
              </a:ext>
            </a:extLst>
          </p:cNvPr>
          <p:cNvSpPr/>
          <p:nvPr/>
        </p:nvSpPr>
        <p:spPr bwMode="white">
          <a:xfrm>
            <a:off x="4816668" y="2450483"/>
            <a:ext cx="225843" cy="18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AC5253-5A0C-F6D0-627D-A52C3E346741}"/>
              </a:ext>
            </a:extLst>
          </p:cNvPr>
          <p:cNvSpPr/>
          <p:nvPr/>
        </p:nvSpPr>
        <p:spPr bwMode="white">
          <a:xfrm>
            <a:off x="8628916" y="2450483"/>
            <a:ext cx="243911" cy="18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1356DA-4C38-B3F8-10FA-2426F209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611792"/>
            <a:ext cx="11520000" cy="468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50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06A586-B274-4942-0CE2-4ED19CDC11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88869"/>
            <a:ext cx="11520000" cy="373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B707F6-9D1F-75B1-C101-55F6354B2E86}"/>
              </a:ext>
            </a:extLst>
          </p:cNvPr>
          <p:cNvSpPr/>
          <p:nvPr/>
        </p:nvSpPr>
        <p:spPr bwMode="white">
          <a:xfrm>
            <a:off x="986181" y="1317876"/>
            <a:ext cx="238016" cy="2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FBA969-20E9-22D3-8484-877F5C3D3895}"/>
              </a:ext>
            </a:extLst>
          </p:cNvPr>
          <p:cNvSpPr/>
          <p:nvPr/>
        </p:nvSpPr>
        <p:spPr bwMode="white">
          <a:xfrm>
            <a:off x="986181" y="2062149"/>
            <a:ext cx="238016" cy="209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ADA481-0463-643E-5376-AD4016449606}"/>
              </a:ext>
            </a:extLst>
          </p:cNvPr>
          <p:cNvSpPr/>
          <p:nvPr/>
        </p:nvSpPr>
        <p:spPr bwMode="white">
          <a:xfrm>
            <a:off x="986181" y="2806423"/>
            <a:ext cx="228495" cy="2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FD9690-D917-DBAA-EB8A-259F6B88D423}"/>
              </a:ext>
            </a:extLst>
          </p:cNvPr>
          <p:cNvSpPr/>
          <p:nvPr/>
        </p:nvSpPr>
        <p:spPr bwMode="white">
          <a:xfrm>
            <a:off x="986181" y="3550696"/>
            <a:ext cx="238016" cy="2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36DFE9-42F4-99B5-855A-BA7399247012}"/>
              </a:ext>
            </a:extLst>
          </p:cNvPr>
          <p:cNvSpPr/>
          <p:nvPr/>
        </p:nvSpPr>
        <p:spPr bwMode="white">
          <a:xfrm>
            <a:off x="986181" y="4294969"/>
            <a:ext cx="238016" cy="2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85D50E-8BA3-96FF-89BE-7933685F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r="34104"/>
          <a:stretch/>
        </p:blipFill>
        <p:spPr>
          <a:xfrm>
            <a:off x="3087757" y="2255059"/>
            <a:ext cx="6361044" cy="195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F07AC3-E454-4FE5-59B1-1C9003BD35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611791"/>
            <a:ext cx="11520000" cy="54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B81893-FFFF-B5FB-5423-300B1E47139A}"/>
              </a:ext>
            </a:extLst>
          </p:cNvPr>
          <p:cNvSpPr/>
          <p:nvPr/>
        </p:nvSpPr>
        <p:spPr bwMode="white">
          <a:xfrm>
            <a:off x="10323442" y="505775"/>
            <a:ext cx="1569809" cy="122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B7AC12-5145-FD86-5CDA-C87B39FDAC91}"/>
              </a:ext>
            </a:extLst>
          </p:cNvPr>
          <p:cNvSpPr/>
          <p:nvPr/>
        </p:nvSpPr>
        <p:spPr bwMode="white">
          <a:xfrm>
            <a:off x="1125384" y="2375155"/>
            <a:ext cx="257057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A245DF-014F-A185-FC17-C40DB7B8FBD4}"/>
              </a:ext>
            </a:extLst>
          </p:cNvPr>
          <p:cNvSpPr/>
          <p:nvPr/>
        </p:nvSpPr>
        <p:spPr bwMode="white">
          <a:xfrm>
            <a:off x="1134904" y="3175818"/>
            <a:ext cx="238016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99721A-E105-1332-40C8-CE579DF761F0}"/>
              </a:ext>
            </a:extLst>
          </p:cNvPr>
          <p:cNvSpPr/>
          <p:nvPr/>
        </p:nvSpPr>
        <p:spPr bwMode="white">
          <a:xfrm>
            <a:off x="1125384" y="3966949"/>
            <a:ext cx="257057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A55833-89C3-A0E1-C33A-D4896B5B5B22}"/>
              </a:ext>
            </a:extLst>
          </p:cNvPr>
          <p:cNvSpPr/>
          <p:nvPr/>
        </p:nvSpPr>
        <p:spPr bwMode="white">
          <a:xfrm>
            <a:off x="1134904" y="4758080"/>
            <a:ext cx="228495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AAB6BA-B491-F999-FF91-4CB7C0D41ED7}"/>
              </a:ext>
            </a:extLst>
          </p:cNvPr>
          <p:cNvSpPr/>
          <p:nvPr/>
        </p:nvSpPr>
        <p:spPr bwMode="white">
          <a:xfrm>
            <a:off x="1125384" y="5549211"/>
            <a:ext cx="247537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08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061847-CFE4-C9C5-BAE9-63DB44F0C0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7078"/>
            <a:ext cx="11520000" cy="455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2EC1CF-38F1-04ED-F612-220B7EA3879B}"/>
              </a:ext>
            </a:extLst>
          </p:cNvPr>
          <p:cNvSpPr/>
          <p:nvPr/>
        </p:nvSpPr>
        <p:spPr bwMode="white">
          <a:xfrm>
            <a:off x="1635768" y="4788496"/>
            <a:ext cx="257057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B7EB80-9B10-BA35-DD9E-1328BED69AB2}"/>
              </a:ext>
            </a:extLst>
          </p:cNvPr>
          <p:cNvSpPr/>
          <p:nvPr/>
        </p:nvSpPr>
        <p:spPr bwMode="white">
          <a:xfrm>
            <a:off x="3854082" y="4788496"/>
            <a:ext cx="228495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0AD2381-3B4C-753A-0ADB-D146D903DA5A}"/>
              </a:ext>
            </a:extLst>
          </p:cNvPr>
          <p:cNvSpPr/>
          <p:nvPr/>
        </p:nvSpPr>
        <p:spPr bwMode="white">
          <a:xfrm>
            <a:off x="6053355" y="4788496"/>
            <a:ext cx="247537" cy="20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29FF4C-A7BE-EA9F-AE24-D56950F97431}"/>
              </a:ext>
            </a:extLst>
          </p:cNvPr>
          <p:cNvSpPr/>
          <p:nvPr/>
        </p:nvSpPr>
        <p:spPr bwMode="white">
          <a:xfrm>
            <a:off x="8262148" y="4788496"/>
            <a:ext cx="247536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5ED21F1-756A-256B-CABE-C10AFB0B47D9}"/>
              </a:ext>
            </a:extLst>
          </p:cNvPr>
          <p:cNvSpPr/>
          <p:nvPr/>
        </p:nvSpPr>
        <p:spPr bwMode="white">
          <a:xfrm>
            <a:off x="10461421" y="4788496"/>
            <a:ext cx="257057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8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783F51-9693-8111-EEF5-6AFF6112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1635"/>
            <a:ext cx="11520000" cy="284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40DA6D-55AA-7C46-19F5-98A4E2F553A0}"/>
              </a:ext>
            </a:extLst>
          </p:cNvPr>
          <p:cNvSpPr/>
          <p:nvPr/>
        </p:nvSpPr>
        <p:spPr bwMode="white">
          <a:xfrm>
            <a:off x="1988033" y="3640361"/>
            <a:ext cx="180892" cy="200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F0DA14-7812-966A-B0FE-BBC2435D0496}"/>
              </a:ext>
            </a:extLst>
          </p:cNvPr>
          <p:cNvSpPr/>
          <p:nvPr/>
        </p:nvSpPr>
        <p:spPr bwMode="white">
          <a:xfrm>
            <a:off x="3939768" y="3640361"/>
            <a:ext cx="180892" cy="200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B813DB-1AA6-C3B2-8379-72D12446A83F}"/>
              </a:ext>
            </a:extLst>
          </p:cNvPr>
          <p:cNvSpPr/>
          <p:nvPr/>
        </p:nvSpPr>
        <p:spPr bwMode="white">
          <a:xfrm>
            <a:off x="5786776" y="3640361"/>
            <a:ext cx="171371" cy="200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457299-685F-BB56-BB89-4CEB8ED1A6DC}"/>
              </a:ext>
            </a:extLst>
          </p:cNvPr>
          <p:cNvSpPr/>
          <p:nvPr/>
        </p:nvSpPr>
        <p:spPr bwMode="white">
          <a:xfrm>
            <a:off x="8157421" y="3649891"/>
            <a:ext cx="133288" cy="190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255BAF-56C3-37B7-D639-6A95F134839F}"/>
              </a:ext>
            </a:extLst>
          </p:cNvPr>
          <p:cNvSpPr/>
          <p:nvPr/>
        </p:nvSpPr>
        <p:spPr bwMode="white">
          <a:xfrm>
            <a:off x="10404297" y="3640361"/>
            <a:ext cx="190413" cy="200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097FDA-1873-4815-62AF-B62BFFE4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0574"/>
            <a:ext cx="11520000" cy="42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48E832-8B03-DA9E-7D14-61A95512CD51}"/>
              </a:ext>
            </a:extLst>
          </p:cNvPr>
          <p:cNvSpPr/>
          <p:nvPr/>
        </p:nvSpPr>
        <p:spPr bwMode="white">
          <a:xfrm>
            <a:off x="1093090" y="1725829"/>
            <a:ext cx="257057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320B63-CF3E-0DC6-F4F2-564400332EBA}"/>
              </a:ext>
            </a:extLst>
          </p:cNvPr>
          <p:cNvSpPr/>
          <p:nvPr/>
        </p:nvSpPr>
        <p:spPr bwMode="white">
          <a:xfrm>
            <a:off x="1093090" y="2440873"/>
            <a:ext cx="257057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13D110-597F-164F-6858-2705202598C7}"/>
              </a:ext>
            </a:extLst>
          </p:cNvPr>
          <p:cNvSpPr/>
          <p:nvPr/>
        </p:nvSpPr>
        <p:spPr bwMode="white">
          <a:xfrm>
            <a:off x="1102611" y="3174984"/>
            <a:ext cx="238016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6C98D4-6673-29DA-A61F-16F6DCCEF11A}"/>
              </a:ext>
            </a:extLst>
          </p:cNvPr>
          <p:cNvSpPr/>
          <p:nvPr/>
        </p:nvSpPr>
        <p:spPr bwMode="white">
          <a:xfrm>
            <a:off x="1093090" y="3890028"/>
            <a:ext cx="257057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047D0F-C4FA-8583-CC4E-61046AA49051}"/>
              </a:ext>
            </a:extLst>
          </p:cNvPr>
          <p:cNvSpPr/>
          <p:nvPr/>
        </p:nvSpPr>
        <p:spPr bwMode="white">
          <a:xfrm>
            <a:off x="1093090" y="4605071"/>
            <a:ext cx="257057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9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CBF1E3-DABC-14C2-1321-DFE5D2A0E5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5044"/>
            <a:ext cx="11520000" cy="501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503764-D492-0DC3-2BC1-2F8F6A4D560D}"/>
              </a:ext>
            </a:extLst>
          </p:cNvPr>
          <p:cNvSpPr/>
          <p:nvPr/>
        </p:nvSpPr>
        <p:spPr bwMode="white">
          <a:xfrm>
            <a:off x="1112132" y="1578241"/>
            <a:ext cx="257057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7D2A46-F598-9B47-0759-6DDF018DD117}"/>
              </a:ext>
            </a:extLst>
          </p:cNvPr>
          <p:cNvSpPr/>
          <p:nvPr/>
        </p:nvSpPr>
        <p:spPr bwMode="white">
          <a:xfrm>
            <a:off x="1121652" y="3017569"/>
            <a:ext cx="228495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1E184C-047B-BE65-B969-F4DA944C1E9D}"/>
              </a:ext>
            </a:extLst>
          </p:cNvPr>
          <p:cNvSpPr/>
          <p:nvPr/>
        </p:nvSpPr>
        <p:spPr bwMode="white">
          <a:xfrm>
            <a:off x="1112132" y="4456897"/>
            <a:ext cx="247537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4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BA1096-A5D8-AA10-B320-D0A2C7DEB7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0" y="1181634"/>
            <a:ext cx="11520000" cy="291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BF2114-22E1-0CD3-7D72-95EBF054AC26}"/>
              </a:ext>
            </a:extLst>
          </p:cNvPr>
          <p:cNvSpPr/>
          <p:nvPr/>
        </p:nvSpPr>
        <p:spPr bwMode="white">
          <a:xfrm>
            <a:off x="783931" y="1439288"/>
            <a:ext cx="247537" cy="209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D8C243-9AD9-5F21-89AD-EDBE36F7F149}"/>
              </a:ext>
            </a:extLst>
          </p:cNvPr>
          <p:cNvSpPr/>
          <p:nvPr/>
        </p:nvSpPr>
        <p:spPr bwMode="white">
          <a:xfrm>
            <a:off x="783931" y="2870704"/>
            <a:ext cx="247537" cy="209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10C340-0725-9378-174E-6C3CCCE0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678053"/>
            <a:ext cx="11520000" cy="493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3CE0E4-510C-3244-8019-393A74FA0098}"/>
              </a:ext>
            </a:extLst>
          </p:cNvPr>
          <p:cNvSpPr/>
          <p:nvPr/>
        </p:nvSpPr>
        <p:spPr bwMode="white">
          <a:xfrm>
            <a:off x="1085628" y="2337313"/>
            <a:ext cx="247537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F22F5C-C498-436A-7BCA-D864FA49AB14}"/>
              </a:ext>
            </a:extLst>
          </p:cNvPr>
          <p:cNvSpPr/>
          <p:nvPr/>
        </p:nvSpPr>
        <p:spPr bwMode="white">
          <a:xfrm>
            <a:off x="1095148" y="3062047"/>
            <a:ext cx="228495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FE3B45-4DD3-3CC6-4EDD-5F6AB7C1B20D}"/>
              </a:ext>
            </a:extLst>
          </p:cNvPr>
          <p:cNvSpPr/>
          <p:nvPr/>
        </p:nvSpPr>
        <p:spPr bwMode="white">
          <a:xfrm>
            <a:off x="1085628" y="3777245"/>
            <a:ext cx="257057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8836DD-B9EC-084A-9B7A-819CAD4C2828}"/>
              </a:ext>
            </a:extLst>
          </p:cNvPr>
          <p:cNvSpPr/>
          <p:nvPr/>
        </p:nvSpPr>
        <p:spPr bwMode="white">
          <a:xfrm>
            <a:off x="1095148" y="4501979"/>
            <a:ext cx="228495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B811D9-7BF3-A5D4-AB0A-4AAE78405019}"/>
              </a:ext>
            </a:extLst>
          </p:cNvPr>
          <p:cNvSpPr/>
          <p:nvPr/>
        </p:nvSpPr>
        <p:spPr bwMode="white">
          <a:xfrm>
            <a:off x="1085628" y="5217178"/>
            <a:ext cx="247537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