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6" r:id="rId4"/>
    <p:sldId id="275" r:id="rId5"/>
    <p:sldId id="274" r:id="rId6"/>
    <p:sldId id="273" r:id="rId7"/>
    <p:sldId id="271" r:id="rId8"/>
    <p:sldId id="270" r:id="rId9"/>
    <p:sldId id="269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E1968C-6208-43AF-5EF3-11865EA5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" y="714842"/>
            <a:ext cx="11520000" cy="502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4A24FA-307C-4A5A-E617-80A07A47D1D7}"/>
              </a:ext>
            </a:extLst>
          </p:cNvPr>
          <p:cNvSpPr/>
          <p:nvPr/>
        </p:nvSpPr>
        <p:spPr bwMode="white">
          <a:xfrm>
            <a:off x="4683646" y="2944966"/>
            <a:ext cx="1142479" cy="381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91C65A-854C-0050-E57F-A1A6A856F8F6}"/>
              </a:ext>
            </a:extLst>
          </p:cNvPr>
          <p:cNvSpPr/>
          <p:nvPr/>
        </p:nvSpPr>
        <p:spPr bwMode="white">
          <a:xfrm>
            <a:off x="3350753" y="4622325"/>
            <a:ext cx="1209123" cy="381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BA5403-F3F8-DECA-4A95-45593E8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742137"/>
            <a:ext cx="11520000" cy="5066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F15271-6413-1AEE-87D3-0382DFC1D48E}"/>
              </a:ext>
            </a:extLst>
          </p:cNvPr>
          <p:cNvSpPr/>
          <p:nvPr/>
        </p:nvSpPr>
        <p:spPr bwMode="white">
          <a:xfrm>
            <a:off x="5662068" y="1399216"/>
            <a:ext cx="923504" cy="304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D3A68A-D462-9D33-D7CA-031718B55CB2}"/>
              </a:ext>
            </a:extLst>
          </p:cNvPr>
          <p:cNvSpPr/>
          <p:nvPr/>
        </p:nvSpPr>
        <p:spPr bwMode="white">
          <a:xfrm>
            <a:off x="5662068" y="2999063"/>
            <a:ext cx="2208793" cy="561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1F0B76-DE0C-0502-B12C-1FCDB19A5E0C}"/>
              </a:ext>
            </a:extLst>
          </p:cNvPr>
          <p:cNvSpPr/>
          <p:nvPr/>
        </p:nvSpPr>
        <p:spPr bwMode="white">
          <a:xfrm>
            <a:off x="2339357" y="4694139"/>
            <a:ext cx="1123438" cy="552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6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6E53BD-2267-A229-4776-ED3110E4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78615"/>
            <a:ext cx="11520000" cy="449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03F7A3-FE3F-B973-D8A7-723DDDA4F9A5}"/>
              </a:ext>
            </a:extLst>
          </p:cNvPr>
          <p:cNvSpPr/>
          <p:nvPr/>
        </p:nvSpPr>
        <p:spPr bwMode="white">
          <a:xfrm>
            <a:off x="1359669" y="2356010"/>
            <a:ext cx="1199603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B37E4B-EBFD-F1DC-461A-E3F0644A4252}"/>
              </a:ext>
            </a:extLst>
          </p:cNvPr>
          <p:cNvSpPr/>
          <p:nvPr/>
        </p:nvSpPr>
        <p:spPr bwMode="white">
          <a:xfrm>
            <a:off x="1359669" y="3642775"/>
            <a:ext cx="1199603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ADACDB-94DD-D10B-F8E8-64772FCF9789}"/>
              </a:ext>
            </a:extLst>
          </p:cNvPr>
          <p:cNvSpPr/>
          <p:nvPr/>
        </p:nvSpPr>
        <p:spPr bwMode="white">
          <a:xfrm>
            <a:off x="1359669" y="4920007"/>
            <a:ext cx="1199603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EE3D09-AA56-16D4-108E-9603250D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547355"/>
            <a:ext cx="11520000" cy="123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186102-A973-ECE6-1A11-74A61C89777A}"/>
              </a:ext>
            </a:extLst>
          </p:cNvPr>
          <p:cNvSpPr/>
          <p:nvPr/>
        </p:nvSpPr>
        <p:spPr bwMode="white">
          <a:xfrm>
            <a:off x="1252760" y="2380200"/>
            <a:ext cx="1199603" cy="25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8C54870-9EBC-64FF-9803-0066634B82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782264"/>
            <a:ext cx="11520000" cy="134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600311-EFB0-12D3-C992-DB05A43B720A}"/>
              </a:ext>
            </a:extLst>
          </p:cNvPr>
          <p:cNvSpPr/>
          <p:nvPr/>
        </p:nvSpPr>
        <p:spPr bwMode="white">
          <a:xfrm>
            <a:off x="1252760" y="3642921"/>
            <a:ext cx="1199603" cy="267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7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2A9731-DFAD-F33B-9CCB-5AC459D9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10128"/>
            <a:ext cx="11520000" cy="575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D0CDE7-F36F-3C1C-6A34-E22D674BADB7}"/>
              </a:ext>
            </a:extLst>
          </p:cNvPr>
          <p:cNvSpPr/>
          <p:nvPr/>
        </p:nvSpPr>
        <p:spPr bwMode="white">
          <a:xfrm>
            <a:off x="2073719" y="2604962"/>
            <a:ext cx="257057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EF4C62-77C0-F86D-3A03-2C1219EF9437}"/>
              </a:ext>
            </a:extLst>
          </p:cNvPr>
          <p:cNvSpPr/>
          <p:nvPr/>
        </p:nvSpPr>
        <p:spPr bwMode="white">
          <a:xfrm>
            <a:off x="2092760" y="3242934"/>
            <a:ext cx="257057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C687B4-F02B-D18A-2DD2-DD3D309ACCD8}"/>
              </a:ext>
            </a:extLst>
          </p:cNvPr>
          <p:cNvSpPr/>
          <p:nvPr/>
        </p:nvSpPr>
        <p:spPr bwMode="white">
          <a:xfrm>
            <a:off x="2092760" y="4528401"/>
            <a:ext cx="238016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DA8FBA-A4E2-483D-E14B-CF75ACD60123}"/>
              </a:ext>
            </a:extLst>
          </p:cNvPr>
          <p:cNvSpPr/>
          <p:nvPr/>
        </p:nvSpPr>
        <p:spPr bwMode="white">
          <a:xfrm>
            <a:off x="2073719" y="5156851"/>
            <a:ext cx="238016" cy="21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A736A7-1D2A-B930-FBB3-97D601260FAB}"/>
              </a:ext>
            </a:extLst>
          </p:cNvPr>
          <p:cNvSpPr/>
          <p:nvPr/>
        </p:nvSpPr>
        <p:spPr bwMode="white">
          <a:xfrm>
            <a:off x="4682380" y="5804345"/>
            <a:ext cx="228495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3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8BFC4A-721B-723D-C842-75C02556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0501"/>
            <a:ext cx="11520000" cy="384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493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535651-5148-4867-BA70-E9FE3C19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4" y="592012"/>
            <a:ext cx="1126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20ABED-3847-1D21-FE6E-FFE896D1AEF9}"/>
              </a:ext>
            </a:extLst>
          </p:cNvPr>
          <p:cNvSpPr/>
          <p:nvPr/>
        </p:nvSpPr>
        <p:spPr bwMode="white">
          <a:xfrm>
            <a:off x="1304473" y="2698419"/>
            <a:ext cx="595781" cy="43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37E2D5-572A-3DE7-6CDD-657A09F83BA2}"/>
              </a:ext>
            </a:extLst>
          </p:cNvPr>
          <p:cNvSpPr/>
          <p:nvPr/>
        </p:nvSpPr>
        <p:spPr bwMode="white">
          <a:xfrm>
            <a:off x="1192764" y="4133759"/>
            <a:ext cx="232727" cy="19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EEDC9E-3F2D-CFCA-6561-C6D871BE531F}"/>
              </a:ext>
            </a:extLst>
          </p:cNvPr>
          <p:cNvSpPr/>
          <p:nvPr/>
        </p:nvSpPr>
        <p:spPr bwMode="white">
          <a:xfrm>
            <a:off x="1202073" y="4758225"/>
            <a:ext cx="223418" cy="19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E1BF87-CB20-6076-3F84-A0A4A194A92B}"/>
              </a:ext>
            </a:extLst>
          </p:cNvPr>
          <p:cNvSpPr/>
          <p:nvPr/>
        </p:nvSpPr>
        <p:spPr bwMode="white">
          <a:xfrm>
            <a:off x="1202073" y="5382691"/>
            <a:ext cx="223418" cy="19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86F948-02E2-A5EF-276A-BBF0B1B9E587}"/>
              </a:ext>
            </a:extLst>
          </p:cNvPr>
          <p:cNvSpPr/>
          <p:nvPr/>
        </p:nvSpPr>
        <p:spPr bwMode="white">
          <a:xfrm>
            <a:off x="1192764" y="6007157"/>
            <a:ext cx="232727" cy="2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8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EEFD7C-5A75-2B90-DABA-14A4128CA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8" r="33109"/>
          <a:stretch/>
        </p:blipFill>
        <p:spPr>
          <a:xfrm>
            <a:off x="3084394" y="2229744"/>
            <a:ext cx="6496334" cy="1980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EC7A88-F7B7-3033-1460-36D729183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3332"/>
            <a:ext cx="11520000" cy="416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571F91-FF69-4FBF-5F39-07BF0E828E42}"/>
              </a:ext>
            </a:extLst>
          </p:cNvPr>
          <p:cNvSpPr/>
          <p:nvPr/>
        </p:nvSpPr>
        <p:spPr bwMode="white">
          <a:xfrm>
            <a:off x="10249469" y="1001444"/>
            <a:ext cx="1503780" cy="1264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CEDB56-E462-C582-4F2F-564CC903C4BF}"/>
              </a:ext>
            </a:extLst>
          </p:cNvPr>
          <p:cNvSpPr/>
          <p:nvPr/>
        </p:nvSpPr>
        <p:spPr bwMode="white">
          <a:xfrm>
            <a:off x="1121652" y="2446993"/>
            <a:ext cx="238016" cy="200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653618-1873-CED2-58DD-A3A9772E9667}"/>
              </a:ext>
            </a:extLst>
          </p:cNvPr>
          <p:cNvSpPr/>
          <p:nvPr/>
        </p:nvSpPr>
        <p:spPr bwMode="white">
          <a:xfrm>
            <a:off x="1112132" y="3038231"/>
            <a:ext cx="257057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6317B6-9315-75D8-47C4-BE0C988CAB3E}"/>
              </a:ext>
            </a:extLst>
          </p:cNvPr>
          <p:cNvSpPr/>
          <p:nvPr/>
        </p:nvSpPr>
        <p:spPr bwMode="white">
          <a:xfrm>
            <a:off x="1112132" y="3639004"/>
            <a:ext cx="257057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4C903E-152C-CF05-D086-89AFF7B0441E}"/>
              </a:ext>
            </a:extLst>
          </p:cNvPr>
          <p:cNvSpPr/>
          <p:nvPr/>
        </p:nvSpPr>
        <p:spPr bwMode="white">
          <a:xfrm>
            <a:off x="1121652" y="4249314"/>
            <a:ext cx="228495" cy="200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D76981-8FBA-DA0A-F8A6-4B27A51BF085}"/>
              </a:ext>
            </a:extLst>
          </p:cNvPr>
          <p:cNvSpPr/>
          <p:nvPr/>
        </p:nvSpPr>
        <p:spPr bwMode="white">
          <a:xfrm>
            <a:off x="1112132" y="4840552"/>
            <a:ext cx="257057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97B823-DDFE-FD40-4780-C1338449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2955"/>
            <a:ext cx="11520000" cy="519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F4F2B0-0B0F-621E-8157-8B3F9755165D}"/>
              </a:ext>
            </a:extLst>
          </p:cNvPr>
          <p:cNvSpPr/>
          <p:nvPr/>
        </p:nvSpPr>
        <p:spPr bwMode="white">
          <a:xfrm>
            <a:off x="1369190" y="2805325"/>
            <a:ext cx="180892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5D9623-F50E-A491-9D12-100F8C07ECF8}"/>
              </a:ext>
            </a:extLst>
          </p:cNvPr>
          <p:cNvSpPr/>
          <p:nvPr/>
        </p:nvSpPr>
        <p:spPr bwMode="white">
          <a:xfrm>
            <a:off x="3577983" y="2805325"/>
            <a:ext cx="180892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D0BE5B-143F-F47C-D9BD-9811F0FA9AFA}"/>
              </a:ext>
            </a:extLst>
          </p:cNvPr>
          <p:cNvSpPr/>
          <p:nvPr/>
        </p:nvSpPr>
        <p:spPr bwMode="white">
          <a:xfrm>
            <a:off x="5796297" y="2805325"/>
            <a:ext cx="171371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28C9F1-DF5B-2483-519B-2E19B9886407}"/>
              </a:ext>
            </a:extLst>
          </p:cNvPr>
          <p:cNvSpPr/>
          <p:nvPr/>
        </p:nvSpPr>
        <p:spPr bwMode="white">
          <a:xfrm>
            <a:off x="8005090" y="2814853"/>
            <a:ext cx="171371" cy="20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FC0D36-9751-086C-B07F-1FECBB4472F2}"/>
              </a:ext>
            </a:extLst>
          </p:cNvPr>
          <p:cNvSpPr/>
          <p:nvPr/>
        </p:nvSpPr>
        <p:spPr bwMode="white">
          <a:xfrm>
            <a:off x="10223404" y="2805325"/>
            <a:ext cx="152330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B7F692C-CC9B-0797-3B8B-734FD7460234}"/>
              </a:ext>
            </a:extLst>
          </p:cNvPr>
          <p:cNvSpPr/>
          <p:nvPr/>
        </p:nvSpPr>
        <p:spPr bwMode="white">
          <a:xfrm>
            <a:off x="1464396" y="5358813"/>
            <a:ext cx="295140" cy="26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837DF98-9F96-5BD2-9CBA-51D92C049E31}"/>
              </a:ext>
            </a:extLst>
          </p:cNvPr>
          <p:cNvSpPr/>
          <p:nvPr/>
        </p:nvSpPr>
        <p:spPr bwMode="white">
          <a:xfrm>
            <a:off x="3654148" y="5358813"/>
            <a:ext cx="295140" cy="2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CEE9EA1-35D3-A30B-9965-6E257DB88B68}"/>
              </a:ext>
            </a:extLst>
          </p:cNvPr>
          <p:cNvSpPr/>
          <p:nvPr/>
        </p:nvSpPr>
        <p:spPr bwMode="white">
          <a:xfrm>
            <a:off x="5881983" y="5358813"/>
            <a:ext cx="285619" cy="26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2B30A91-8CAB-ACC6-3F59-76D1BB00F7B3}"/>
              </a:ext>
            </a:extLst>
          </p:cNvPr>
          <p:cNvSpPr/>
          <p:nvPr/>
        </p:nvSpPr>
        <p:spPr bwMode="white">
          <a:xfrm>
            <a:off x="8071735" y="5358813"/>
            <a:ext cx="295140" cy="2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6DD6385-B3D5-2F70-7988-F44F2DE7B95A}"/>
              </a:ext>
            </a:extLst>
          </p:cNvPr>
          <p:cNvSpPr/>
          <p:nvPr/>
        </p:nvSpPr>
        <p:spPr bwMode="white">
          <a:xfrm>
            <a:off x="10290049" y="5358813"/>
            <a:ext cx="295140" cy="26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34C797-4BF9-F8C0-A7F7-8A47A342ED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37922"/>
            <a:ext cx="11520000" cy="353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31DEC8-900B-A1F8-33D3-AABD0F171712}"/>
              </a:ext>
            </a:extLst>
          </p:cNvPr>
          <p:cNvSpPr/>
          <p:nvPr/>
        </p:nvSpPr>
        <p:spPr bwMode="white">
          <a:xfrm>
            <a:off x="1102611" y="1901204"/>
            <a:ext cx="238016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614CF2-F6E6-3015-F18D-951CF4BDB1CA}"/>
              </a:ext>
            </a:extLst>
          </p:cNvPr>
          <p:cNvSpPr/>
          <p:nvPr/>
        </p:nvSpPr>
        <p:spPr bwMode="white">
          <a:xfrm>
            <a:off x="1102611" y="2502289"/>
            <a:ext cx="238016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8AA0BE-86DE-5979-EEBE-26450655C7EE}"/>
              </a:ext>
            </a:extLst>
          </p:cNvPr>
          <p:cNvSpPr/>
          <p:nvPr/>
        </p:nvSpPr>
        <p:spPr bwMode="white">
          <a:xfrm>
            <a:off x="1093090" y="3093833"/>
            <a:ext cx="257057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37602E-AA30-55CE-A628-ED6DAE12FF25}"/>
              </a:ext>
            </a:extLst>
          </p:cNvPr>
          <p:cNvSpPr/>
          <p:nvPr/>
        </p:nvSpPr>
        <p:spPr bwMode="white">
          <a:xfrm>
            <a:off x="1102611" y="3694918"/>
            <a:ext cx="238016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A493CB-3C0B-7A99-D6B9-7D2682C02FE6}"/>
              </a:ext>
            </a:extLst>
          </p:cNvPr>
          <p:cNvSpPr/>
          <p:nvPr/>
        </p:nvSpPr>
        <p:spPr bwMode="white">
          <a:xfrm>
            <a:off x="1093090" y="4296003"/>
            <a:ext cx="257057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4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DA9808-2735-6F7E-02B5-59A78FFDE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5" y="223522"/>
            <a:ext cx="10844717" cy="2945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298106-0CEF-73CF-879D-855D96FA7609}"/>
              </a:ext>
            </a:extLst>
          </p:cNvPr>
          <p:cNvSpPr/>
          <p:nvPr/>
        </p:nvSpPr>
        <p:spPr bwMode="white">
          <a:xfrm>
            <a:off x="1218168" y="968833"/>
            <a:ext cx="241989" cy="18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D03451-ACB6-DCC7-DA91-C39BCAE87548}"/>
              </a:ext>
            </a:extLst>
          </p:cNvPr>
          <p:cNvSpPr/>
          <p:nvPr/>
        </p:nvSpPr>
        <p:spPr bwMode="white">
          <a:xfrm>
            <a:off x="1218168" y="2163127"/>
            <a:ext cx="233027" cy="19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1460EC2-0412-8072-4006-0F491014E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9" y="3168849"/>
            <a:ext cx="10844717" cy="364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4BA86F-F82A-8D09-1AA1-2754D0635700}"/>
              </a:ext>
            </a:extLst>
          </p:cNvPr>
          <p:cNvSpPr/>
          <p:nvPr/>
        </p:nvSpPr>
        <p:spPr bwMode="white">
          <a:xfrm>
            <a:off x="1233751" y="3366287"/>
            <a:ext cx="233027" cy="197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79B6CA-761A-5AA2-18C5-11B5342B33DB}"/>
              </a:ext>
            </a:extLst>
          </p:cNvPr>
          <p:cNvSpPr/>
          <p:nvPr/>
        </p:nvSpPr>
        <p:spPr bwMode="white">
          <a:xfrm>
            <a:off x="1233751" y="4568875"/>
            <a:ext cx="224064" cy="1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CBA427-8517-CD59-BFBF-66B95BCF2539}"/>
              </a:ext>
            </a:extLst>
          </p:cNvPr>
          <p:cNvSpPr/>
          <p:nvPr/>
        </p:nvSpPr>
        <p:spPr bwMode="white">
          <a:xfrm>
            <a:off x="1233751" y="5762488"/>
            <a:ext cx="233027" cy="1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1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2E7353-69C4-A193-5914-C2DAD96663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4149"/>
            <a:ext cx="11520000" cy="44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7D495D-71D9-7374-AA4A-13B688AC9CA0}"/>
              </a:ext>
            </a:extLst>
          </p:cNvPr>
          <p:cNvSpPr/>
          <p:nvPr/>
        </p:nvSpPr>
        <p:spPr bwMode="white">
          <a:xfrm>
            <a:off x="1121652" y="2404818"/>
            <a:ext cx="238016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C0B60C-A44B-A6A9-5EF3-0FD2565C2F04}"/>
              </a:ext>
            </a:extLst>
          </p:cNvPr>
          <p:cNvSpPr/>
          <p:nvPr/>
        </p:nvSpPr>
        <p:spPr bwMode="white">
          <a:xfrm>
            <a:off x="1112132" y="3034313"/>
            <a:ext cx="257057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F8562F-0ADF-3BB0-4148-93D5FDDE1839}"/>
              </a:ext>
            </a:extLst>
          </p:cNvPr>
          <p:cNvSpPr/>
          <p:nvPr/>
        </p:nvSpPr>
        <p:spPr bwMode="white">
          <a:xfrm>
            <a:off x="1121652" y="3682883"/>
            <a:ext cx="228495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3768CD-D68B-CB6E-64B8-A663C215C84B}"/>
              </a:ext>
            </a:extLst>
          </p:cNvPr>
          <p:cNvSpPr/>
          <p:nvPr/>
        </p:nvSpPr>
        <p:spPr bwMode="white">
          <a:xfrm>
            <a:off x="1112132" y="4302840"/>
            <a:ext cx="257057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5C093F-98EB-B70F-6BCF-C2D805113904}"/>
              </a:ext>
            </a:extLst>
          </p:cNvPr>
          <p:cNvSpPr/>
          <p:nvPr/>
        </p:nvSpPr>
        <p:spPr bwMode="white">
          <a:xfrm>
            <a:off x="1112132" y="4951410"/>
            <a:ext cx="25705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E034CC-71C0-3CA8-99B5-1B88118B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7" y="864967"/>
            <a:ext cx="11520000" cy="439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520DA6-6324-F76D-1EF4-EFEAEB9F9ACF}"/>
              </a:ext>
            </a:extLst>
          </p:cNvPr>
          <p:cNvSpPr/>
          <p:nvPr/>
        </p:nvSpPr>
        <p:spPr bwMode="white">
          <a:xfrm>
            <a:off x="1135299" y="1693264"/>
            <a:ext cx="238016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0FA826-04A6-FD00-C036-62005B41C69A}"/>
              </a:ext>
            </a:extLst>
          </p:cNvPr>
          <p:cNvSpPr/>
          <p:nvPr/>
        </p:nvSpPr>
        <p:spPr bwMode="white">
          <a:xfrm>
            <a:off x="1135299" y="2969033"/>
            <a:ext cx="238016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B9EF65-C3E0-8A22-9EDE-DAD635FB1CDC}"/>
              </a:ext>
            </a:extLst>
          </p:cNvPr>
          <p:cNvSpPr/>
          <p:nvPr/>
        </p:nvSpPr>
        <p:spPr bwMode="white">
          <a:xfrm>
            <a:off x="1135299" y="4244801"/>
            <a:ext cx="238016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0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FB6250-E3F1-AF1E-5841-ED09E19861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9" y="1342638"/>
            <a:ext cx="11520000" cy="128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658026-966D-CEF9-EA69-A92E74BA49E7}"/>
              </a:ext>
            </a:extLst>
          </p:cNvPr>
          <p:cNvSpPr/>
          <p:nvPr/>
        </p:nvSpPr>
        <p:spPr bwMode="white">
          <a:xfrm>
            <a:off x="732900" y="1591560"/>
            <a:ext cx="247537" cy="201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6280492-2F9F-A529-0E10-099197B37E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9" y="2625547"/>
            <a:ext cx="11520000" cy="130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8B5085-74A8-A258-0007-3B1EBDE3FEDE}"/>
              </a:ext>
            </a:extLst>
          </p:cNvPr>
          <p:cNvSpPr/>
          <p:nvPr/>
        </p:nvSpPr>
        <p:spPr bwMode="white">
          <a:xfrm>
            <a:off x="732900" y="2835065"/>
            <a:ext cx="238016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5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