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CF09EF-F8AF-D2E2-4109-50FBF93FA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893400"/>
            <a:ext cx="11520000" cy="302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8EA701-ED3C-EDA6-9FFB-3C43F23A2408}"/>
              </a:ext>
            </a:extLst>
          </p:cNvPr>
          <p:cNvSpPr/>
          <p:nvPr/>
        </p:nvSpPr>
        <p:spPr bwMode="white">
          <a:xfrm>
            <a:off x="1108952" y="1693345"/>
            <a:ext cx="238016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BEE747-70F3-4958-1DAA-E6D45597683D}"/>
              </a:ext>
            </a:extLst>
          </p:cNvPr>
          <p:cNvSpPr/>
          <p:nvPr/>
        </p:nvSpPr>
        <p:spPr bwMode="white">
          <a:xfrm>
            <a:off x="1108952" y="2312350"/>
            <a:ext cx="238016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4F9848-EC49-01DC-FBA8-E8CCC6643EC1}"/>
              </a:ext>
            </a:extLst>
          </p:cNvPr>
          <p:cNvSpPr/>
          <p:nvPr/>
        </p:nvSpPr>
        <p:spPr bwMode="white">
          <a:xfrm>
            <a:off x="1099432" y="2912309"/>
            <a:ext cx="257057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A5834D-A235-790D-0883-1208A18CFBE4}"/>
              </a:ext>
            </a:extLst>
          </p:cNvPr>
          <p:cNvSpPr/>
          <p:nvPr/>
        </p:nvSpPr>
        <p:spPr bwMode="white">
          <a:xfrm>
            <a:off x="1108952" y="3540837"/>
            <a:ext cx="238016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9829938-F278-5AE9-3B54-AB706AEBCE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0" y="3921868"/>
            <a:ext cx="11520000" cy="62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3A8F8E-4B8F-64BA-6916-48E0F8D3ED9D}"/>
              </a:ext>
            </a:extLst>
          </p:cNvPr>
          <p:cNvSpPr/>
          <p:nvPr/>
        </p:nvSpPr>
        <p:spPr bwMode="white">
          <a:xfrm>
            <a:off x="1109161" y="4131322"/>
            <a:ext cx="247537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4C15AE-2952-B9E1-DC4C-84BE083D41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804500"/>
            <a:ext cx="11520000" cy="422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806000-6F9D-A0AC-DF41-C5F813E815A5}"/>
              </a:ext>
            </a:extLst>
          </p:cNvPr>
          <p:cNvSpPr/>
          <p:nvPr/>
        </p:nvSpPr>
        <p:spPr bwMode="white">
          <a:xfrm>
            <a:off x="1108952" y="1604460"/>
            <a:ext cx="247537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18593F-0CD9-024E-F5D9-AD2B8C684BA8}"/>
              </a:ext>
            </a:extLst>
          </p:cNvPr>
          <p:cNvSpPr/>
          <p:nvPr/>
        </p:nvSpPr>
        <p:spPr bwMode="white">
          <a:xfrm>
            <a:off x="1108952" y="2823448"/>
            <a:ext cx="257057" cy="19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0152EB-E2A0-DB0F-37ED-904505E9B6A3}"/>
              </a:ext>
            </a:extLst>
          </p:cNvPr>
          <p:cNvSpPr/>
          <p:nvPr/>
        </p:nvSpPr>
        <p:spPr bwMode="white">
          <a:xfrm>
            <a:off x="1108952" y="4042436"/>
            <a:ext cx="238016" cy="19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5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E380E2-DF12-76D0-282E-1D2BED8C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0" y="1236300"/>
            <a:ext cx="11520000" cy="340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25EC6E-1A04-24B6-47CE-79E770AA81AC}"/>
              </a:ext>
            </a:extLst>
          </p:cNvPr>
          <p:cNvSpPr/>
          <p:nvPr/>
        </p:nvSpPr>
        <p:spPr bwMode="white">
          <a:xfrm>
            <a:off x="880561" y="1455581"/>
            <a:ext cx="247537" cy="209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AD331C-D935-9BFC-AE59-D55BB57368E5}"/>
              </a:ext>
            </a:extLst>
          </p:cNvPr>
          <p:cNvSpPr/>
          <p:nvPr/>
        </p:nvSpPr>
        <p:spPr bwMode="white">
          <a:xfrm>
            <a:off x="880561" y="3152633"/>
            <a:ext cx="247537" cy="209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BA3782-3C48-7D31-A5A8-E37D6B02FB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0" y="1007700"/>
            <a:ext cx="11520000" cy="399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6E6BAF-F9C4-D12E-1909-22E4D6BCC459}"/>
              </a:ext>
            </a:extLst>
          </p:cNvPr>
          <p:cNvSpPr/>
          <p:nvPr/>
        </p:nvSpPr>
        <p:spPr bwMode="white">
          <a:xfrm>
            <a:off x="3473308" y="2179789"/>
            <a:ext cx="1237685" cy="381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B683F5-59D4-417B-BC8F-05DF727B446B}"/>
              </a:ext>
            </a:extLst>
          </p:cNvPr>
          <p:cNvSpPr/>
          <p:nvPr/>
        </p:nvSpPr>
        <p:spPr bwMode="white">
          <a:xfrm>
            <a:off x="1493010" y="3837867"/>
            <a:ext cx="637884" cy="381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5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76406F-C63F-3344-A904-F7F72F9AA1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982300"/>
            <a:ext cx="11520000" cy="4813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D4A8EA-E5B5-04B4-C8BF-5CB78208BB6F}"/>
              </a:ext>
            </a:extLst>
          </p:cNvPr>
          <p:cNvSpPr/>
          <p:nvPr/>
        </p:nvSpPr>
        <p:spPr bwMode="white">
          <a:xfrm>
            <a:off x="2349904" y="1477905"/>
            <a:ext cx="1066314" cy="381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A7851E-B155-2E08-3DC5-D16C35C62228}"/>
              </a:ext>
            </a:extLst>
          </p:cNvPr>
          <p:cNvSpPr/>
          <p:nvPr/>
        </p:nvSpPr>
        <p:spPr bwMode="white">
          <a:xfrm>
            <a:off x="1902433" y="3145808"/>
            <a:ext cx="571239" cy="552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B28994-511D-118A-B9E3-FC39681C4DC3}"/>
              </a:ext>
            </a:extLst>
          </p:cNvPr>
          <p:cNvSpPr/>
          <p:nvPr/>
        </p:nvSpPr>
        <p:spPr bwMode="white">
          <a:xfrm>
            <a:off x="3406698" y="4804180"/>
            <a:ext cx="790214" cy="381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9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3B3803-F089-9641-4DD4-3E0100E7C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131399"/>
            <a:ext cx="10841400" cy="6718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58B46B-35A5-8157-2085-504F11411570}"/>
              </a:ext>
            </a:extLst>
          </p:cNvPr>
          <p:cNvSpPr/>
          <p:nvPr/>
        </p:nvSpPr>
        <p:spPr bwMode="white">
          <a:xfrm>
            <a:off x="2190149" y="938680"/>
            <a:ext cx="232955" cy="18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30D726-6708-0852-006A-DD407AC3E2DE}"/>
              </a:ext>
            </a:extLst>
          </p:cNvPr>
          <p:cNvSpPr/>
          <p:nvPr/>
        </p:nvSpPr>
        <p:spPr bwMode="white">
          <a:xfrm>
            <a:off x="2181189" y="2158574"/>
            <a:ext cx="223995" cy="18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302E23-AAD7-CDFD-7027-367758C81D7D}"/>
              </a:ext>
            </a:extLst>
          </p:cNvPr>
          <p:cNvSpPr/>
          <p:nvPr/>
        </p:nvSpPr>
        <p:spPr bwMode="white">
          <a:xfrm>
            <a:off x="4053795" y="2759551"/>
            <a:ext cx="241915" cy="19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7CAF8C-1904-9853-F2DB-0655CFBDCA0A}"/>
              </a:ext>
            </a:extLst>
          </p:cNvPr>
          <p:cNvSpPr/>
          <p:nvPr/>
        </p:nvSpPr>
        <p:spPr bwMode="white">
          <a:xfrm>
            <a:off x="2208069" y="3979444"/>
            <a:ext cx="232955" cy="19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8D8147-6177-AB73-5D7B-DCBC27E9B0BB}"/>
              </a:ext>
            </a:extLst>
          </p:cNvPr>
          <p:cNvSpPr/>
          <p:nvPr/>
        </p:nvSpPr>
        <p:spPr bwMode="white">
          <a:xfrm>
            <a:off x="4403229" y="4598361"/>
            <a:ext cx="223995" cy="18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9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00F6EC-B89C-A09A-A83F-FB06C673C2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09300"/>
            <a:ext cx="11520000" cy="3290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589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C5DA7E-0B40-51F7-0214-129194D58A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3493"/>
            <a:ext cx="11520000" cy="413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9D2709-4E27-EFFE-F72A-198C986A3030}"/>
              </a:ext>
            </a:extLst>
          </p:cNvPr>
          <p:cNvSpPr/>
          <p:nvPr/>
        </p:nvSpPr>
        <p:spPr bwMode="white">
          <a:xfrm>
            <a:off x="995702" y="876023"/>
            <a:ext cx="257057" cy="209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6EB46F-83A2-D57D-22AE-75E71C7ADA47}"/>
              </a:ext>
            </a:extLst>
          </p:cNvPr>
          <p:cNvSpPr/>
          <p:nvPr/>
        </p:nvSpPr>
        <p:spPr bwMode="white">
          <a:xfrm>
            <a:off x="995702" y="3201741"/>
            <a:ext cx="247537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0C4A15DA-BD9A-FBC0-6D54-A23264F7AB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139782"/>
            <a:ext cx="11520000" cy="256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739140-B58C-0153-7B24-4974D3ED1702}"/>
              </a:ext>
            </a:extLst>
          </p:cNvPr>
          <p:cNvSpPr/>
          <p:nvPr/>
        </p:nvSpPr>
        <p:spPr bwMode="white">
          <a:xfrm>
            <a:off x="1005223" y="5036387"/>
            <a:ext cx="228495" cy="200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5AF370-E00D-11EE-6618-1F1D3B927C59}"/>
              </a:ext>
            </a:extLst>
          </p:cNvPr>
          <p:cNvSpPr/>
          <p:nvPr/>
        </p:nvSpPr>
        <p:spPr bwMode="white">
          <a:xfrm>
            <a:off x="1005223" y="5684995"/>
            <a:ext cx="238016" cy="200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2EF2BA-8D4E-571E-D88C-D65DCD785AF5}"/>
              </a:ext>
            </a:extLst>
          </p:cNvPr>
          <p:cNvSpPr/>
          <p:nvPr/>
        </p:nvSpPr>
        <p:spPr bwMode="white">
          <a:xfrm>
            <a:off x="1005223" y="6333604"/>
            <a:ext cx="228495" cy="200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5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9A3351-B205-F9A5-C2CB-F79D7D61B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8" r="34885"/>
          <a:stretch/>
        </p:blipFill>
        <p:spPr>
          <a:xfrm>
            <a:off x="3263900" y="2328500"/>
            <a:ext cx="5702300" cy="1866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112DEA-C93B-51C2-7BE2-A855E274F2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0" y="1236300"/>
            <a:ext cx="11520000" cy="420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B776E3-BC1A-2FE5-8B71-BFE403B5F367}"/>
              </a:ext>
            </a:extLst>
          </p:cNvPr>
          <p:cNvSpPr/>
          <p:nvPr/>
        </p:nvSpPr>
        <p:spPr bwMode="white">
          <a:xfrm>
            <a:off x="10223500" y="1147400"/>
            <a:ext cx="1681900" cy="1373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E79898-53C5-ACF5-0D38-F2DCD9E84EFD}"/>
              </a:ext>
            </a:extLst>
          </p:cNvPr>
          <p:cNvSpPr/>
          <p:nvPr/>
        </p:nvSpPr>
        <p:spPr bwMode="white">
          <a:xfrm>
            <a:off x="1137532" y="2609865"/>
            <a:ext cx="257057" cy="2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66F449-ED45-7EF2-4BFB-FE08787FC8EE}"/>
              </a:ext>
            </a:extLst>
          </p:cNvPr>
          <p:cNvSpPr/>
          <p:nvPr/>
        </p:nvSpPr>
        <p:spPr bwMode="white">
          <a:xfrm>
            <a:off x="1137532" y="3210800"/>
            <a:ext cx="247537" cy="2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8D935F-6999-DA8D-73D8-1BEBDDC2951C}"/>
              </a:ext>
            </a:extLst>
          </p:cNvPr>
          <p:cNvSpPr/>
          <p:nvPr/>
        </p:nvSpPr>
        <p:spPr bwMode="white">
          <a:xfrm>
            <a:off x="1137532" y="3811735"/>
            <a:ext cx="247537" cy="2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A661B9C-E1A3-E617-4B2E-B967DEDFCCBC}"/>
              </a:ext>
            </a:extLst>
          </p:cNvPr>
          <p:cNvSpPr/>
          <p:nvPr/>
        </p:nvSpPr>
        <p:spPr bwMode="white">
          <a:xfrm>
            <a:off x="1137532" y="4412671"/>
            <a:ext cx="257057" cy="2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2091738-A42B-1C16-73BC-66FF7F479818}"/>
              </a:ext>
            </a:extLst>
          </p:cNvPr>
          <p:cNvSpPr/>
          <p:nvPr/>
        </p:nvSpPr>
        <p:spPr bwMode="white">
          <a:xfrm>
            <a:off x="1137532" y="5013606"/>
            <a:ext cx="257057" cy="2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6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40D677-C9CB-4B80-F6AB-687AE046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1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96D0A4-B4F1-7EDF-DDC7-81D5EB18BCCB}"/>
              </a:ext>
            </a:extLst>
          </p:cNvPr>
          <p:cNvSpPr/>
          <p:nvPr/>
        </p:nvSpPr>
        <p:spPr bwMode="white">
          <a:xfrm>
            <a:off x="1112132" y="1647080"/>
            <a:ext cx="257057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77F043-C57A-1676-4A3B-70C02CCDBDB8}"/>
              </a:ext>
            </a:extLst>
          </p:cNvPr>
          <p:cNvSpPr/>
          <p:nvPr/>
        </p:nvSpPr>
        <p:spPr bwMode="white">
          <a:xfrm>
            <a:off x="1121652" y="3277382"/>
            <a:ext cx="228495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36E2360-F016-B9C3-0BFC-53F9AC74318D}"/>
              </a:ext>
            </a:extLst>
          </p:cNvPr>
          <p:cNvSpPr/>
          <p:nvPr/>
        </p:nvSpPr>
        <p:spPr bwMode="white">
          <a:xfrm>
            <a:off x="1121652" y="4898151"/>
            <a:ext cx="228495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64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15FA98-2B64-914D-6558-94BB7C48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0" y="1312500"/>
            <a:ext cx="11520000" cy="325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5FBF0A-21A7-87A5-BE5B-7F627337ACB8}"/>
              </a:ext>
            </a:extLst>
          </p:cNvPr>
          <p:cNvSpPr/>
          <p:nvPr/>
        </p:nvSpPr>
        <p:spPr bwMode="white">
          <a:xfrm>
            <a:off x="778961" y="2065643"/>
            <a:ext cx="257057" cy="200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FCFDB0-74F9-1AA1-E07F-15B256761C92}"/>
              </a:ext>
            </a:extLst>
          </p:cNvPr>
          <p:cNvSpPr/>
          <p:nvPr/>
        </p:nvSpPr>
        <p:spPr bwMode="white">
          <a:xfrm>
            <a:off x="788481" y="3686330"/>
            <a:ext cx="228495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8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46D5DB-B317-5A69-AD13-00F4DF2FA9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5000"/>
            <a:ext cx="11520000" cy="366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BD39DB-F507-218F-853B-46FE721FD9D8}"/>
              </a:ext>
            </a:extLst>
          </p:cNvPr>
          <p:cNvSpPr/>
          <p:nvPr/>
        </p:nvSpPr>
        <p:spPr bwMode="white">
          <a:xfrm>
            <a:off x="1102611" y="1786155"/>
            <a:ext cx="257057" cy="200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B161AA-EE7F-98E7-345E-591EA30965DC}"/>
              </a:ext>
            </a:extLst>
          </p:cNvPr>
          <p:cNvSpPr/>
          <p:nvPr/>
        </p:nvSpPr>
        <p:spPr bwMode="white">
          <a:xfrm>
            <a:off x="1112132" y="2396203"/>
            <a:ext cx="238016" cy="209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36D9B8-8398-2E50-0D51-0AF95EA2FB9D}"/>
              </a:ext>
            </a:extLst>
          </p:cNvPr>
          <p:cNvSpPr/>
          <p:nvPr/>
        </p:nvSpPr>
        <p:spPr bwMode="white">
          <a:xfrm>
            <a:off x="1102611" y="3006251"/>
            <a:ext cx="257057" cy="209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200E3F-9D1B-E3BA-C567-CB678544CAB1}"/>
              </a:ext>
            </a:extLst>
          </p:cNvPr>
          <p:cNvSpPr/>
          <p:nvPr/>
        </p:nvSpPr>
        <p:spPr bwMode="white">
          <a:xfrm>
            <a:off x="1112132" y="3625830"/>
            <a:ext cx="238016" cy="200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852E53-6F6D-7DA8-F69D-BA599935029F}"/>
              </a:ext>
            </a:extLst>
          </p:cNvPr>
          <p:cNvSpPr/>
          <p:nvPr/>
        </p:nvSpPr>
        <p:spPr bwMode="white">
          <a:xfrm>
            <a:off x="1112132" y="4245410"/>
            <a:ext cx="238016" cy="200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5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C8195E-3CF6-25F8-CFF4-53D5942C47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982300"/>
            <a:ext cx="11520000" cy="369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810604-4F8B-B934-25B9-1204E18FD806}"/>
              </a:ext>
            </a:extLst>
          </p:cNvPr>
          <p:cNvSpPr/>
          <p:nvPr/>
        </p:nvSpPr>
        <p:spPr bwMode="white">
          <a:xfrm>
            <a:off x="1105790" y="1783585"/>
            <a:ext cx="257057" cy="200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4AA8F8-FD33-6B8C-FB6D-73DE22A98266}"/>
              </a:ext>
            </a:extLst>
          </p:cNvPr>
          <p:cNvSpPr/>
          <p:nvPr/>
        </p:nvSpPr>
        <p:spPr bwMode="white">
          <a:xfrm>
            <a:off x="1105790" y="2394088"/>
            <a:ext cx="257057" cy="200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F57E5B-970C-C487-668F-FB16E336C318}"/>
              </a:ext>
            </a:extLst>
          </p:cNvPr>
          <p:cNvSpPr/>
          <p:nvPr/>
        </p:nvSpPr>
        <p:spPr bwMode="white">
          <a:xfrm>
            <a:off x="1115311" y="3004591"/>
            <a:ext cx="238016" cy="200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BA3BE9-F4B4-9D89-AB36-66EE6805301C}"/>
              </a:ext>
            </a:extLst>
          </p:cNvPr>
          <p:cNvSpPr/>
          <p:nvPr/>
        </p:nvSpPr>
        <p:spPr bwMode="white">
          <a:xfrm>
            <a:off x="1115311" y="3624634"/>
            <a:ext cx="238016" cy="200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08EBF7-991A-3CE2-4F5F-C20E6E2E540B}"/>
              </a:ext>
            </a:extLst>
          </p:cNvPr>
          <p:cNvSpPr/>
          <p:nvPr/>
        </p:nvSpPr>
        <p:spPr bwMode="white">
          <a:xfrm>
            <a:off x="1105790" y="4225598"/>
            <a:ext cx="257057" cy="209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8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CCB7ED-A6B0-CF4F-84FA-B286A5FFC7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56900"/>
            <a:ext cx="11520000" cy="366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23F582-2AC7-9133-7FA7-C15BFC5E050F}"/>
              </a:ext>
            </a:extLst>
          </p:cNvPr>
          <p:cNvSpPr/>
          <p:nvPr/>
        </p:nvSpPr>
        <p:spPr bwMode="white">
          <a:xfrm>
            <a:off x="1064528" y="1718552"/>
            <a:ext cx="295140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3C70B5-8444-5BE3-F6C0-65BE865ACB96}"/>
              </a:ext>
            </a:extLst>
          </p:cNvPr>
          <p:cNvSpPr/>
          <p:nvPr/>
        </p:nvSpPr>
        <p:spPr bwMode="white">
          <a:xfrm>
            <a:off x="1083570" y="2327875"/>
            <a:ext cx="295140" cy="25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D19358-F16C-B329-A36E-3DCE805CAFF9}"/>
              </a:ext>
            </a:extLst>
          </p:cNvPr>
          <p:cNvSpPr/>
          <p:nvPr/>
        </p:nvSpPr>
        <p:spPr bwMode="white">
          <a:xfrm>
            <a:off x="1064528" y="2937197"/>
            <a:ext cx="295140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C9AFF1-CC78-1983-8F76-BB3EB8F0F841}"/>
              </a:ext>
            </a:extLst>
          </p:cNvPr>
          <p:cNvSpPr/>
          <p:nvPr/>
        </p:nvSpPr>
        <p:spPr bwMode="white">
          <a:xfrm>
            <a:off x="1083570" y="3556040"/>
            <a:ext cx="295140" cy="25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51A630-72FD-3B5A-7AE4-E214E0EAF2FD}"/>
              </a:ext>
            </a:extLst>
          </p:cNvPr>
          <p:cNvSpPr/>
          <p:nvPr/>
        </p:nvSpPr>
        <p:spPr bwMode="white">
          <a:xfrm>
            <a:off x="1064528" y="4165362"/>
            <a:ext cx="295140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4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07FBD5-59EE-B021-484A-E875BFA5FC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2300"/>
            <a:ext cx="11520000" cy="305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320752-2E44-E5A2-C22F-B6D9DB73CE78}"/>
              </a:ext>
            </a:extLst>
          </p:cNvPr>
          <p:cNvSpPr/>
          <p:nvPr/>
        </p:nvSpPr>
        <p:spPr bwMode="white">
          <a:xfrm>
            <a:off x="1121652" y="2395027"/>
            <a:ext cx="228495" cy="20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37F98F-8E8B-A645-559C-B74E2C0D9BA0}"/>
              </a:ext>
            </a:extLst>
          </p:cNvPr>
          <p:cNvSpPr/>
          <p:nvPr/>
        </p:nvSpPr>
        <p:spPr bwMode="white">
          <a:xfrm>
            <a:off x="6919735" y="2395027"/>
            <a:ext cx="238016" cy="20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3BCFE5-77B4-FD76-F62B-8D5D8E1D6301}"/>
              </a:ext>
            </a:extLst>
          </p:cNvPr>
          <p:cNvSpPr/>
          <p:nvPr/>
        </p:nvSpPr>
        <p:spPr bwMode="white">
          <a:xfrm>
            <a:off x="1121652" y="3005936"/>
            <a:ext cx="228495" cy="20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EFD647-1F15-A8A6-03A3-BE173686F211}"/>
              </a:ext>
            </a:extLst>
          </p:cNvPr>
          <p:cNvSpPr/>
          <p:nvPr/>
        </p:nvSpPr>
        <p:spPr bwMode="white">
          <a:xfrm>
            <a:off x="6919735" y="3005936"/>
            <a:ext cx="238016" cy="20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B552BD-534E-A912-B54D-9F273BABD89E}"/>
              </a:ext>
            </a:extLst>
          </p:cNvPr>
          <p:cNvSpPr/>
          <p:nvPr/>
        </p:nvSpPr>
        <p:spPr bwMode="white">
          <a:xfrm>
            <a:off x="1121652" y="3616845"/>
            <a:ext cx="228495" cy="20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2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2024-01-21T09:59:07Z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