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sldIdLst>
    <p:sldId id="256" r:id="rId2"/>
    <p:sldId id="258" r:id="rId3"/>
    <p:sldId id="267" r:id="rId4"/>
    <p:sldId id="266" r:id="rId5"/>
    <p:sldId id="265" r:id="rId6"/>
    <p:sldId id="264" r:id="rId7"/>
    <p:sldId id="263" r:id="rId8"/>
    <p:sldId id="262" r:id="rId9"/>
    <p:sldId id="261" r:id="rId10"/>
    <p:sldId id="260" r:id="rId11"/>
    <p:sldId id="259" r:id="rId12"/>
  </p:sldIdLst>
  <p:sldSz cx="12192000" cy="6858000"/>
  <p:notesSz cx="6858000" cy="9144000"/>
  <p:custDataLst>
    <p:tags r:id="rId1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63" d="100"/>
          <a:sy n="63" d="100"/>
        </p:scale>
        <p:origin x="869" y="5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2024/1/21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635" y="0"/>
            <a:ext cx="12192000" cy="69265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E80FAEF7-76E4-2D48-9549-ED01EA3C089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000" y="1371936"/>
            <a:ext cx="11520000" cy="39061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78934193-8D59-9440-FADB-697790719C2C}"/>
              </a:ext>
            </a:extLst>
          </p:cNvPr>
          <p:cNvSpPr/>
          <p:nvPr/>
        </p:nvSpPr>
        <p:spPr bwMode="white">
          <a:xfrm>
            <a:off x="2204826" y="1743495"/>
            <a:ext cx="637884" cy="36203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83CB8C4D-9B5C-7DBF-5DBC-023E1B54B940}"/>
              </a:ext>
            </a:extLst>
          </p:cNvPr>
          <p:cNvSpPr/>
          <p:nvPr/>
        </p:nvSpPr>
        <p:spPr bwMode="white">
          <a:xfrm>
            <a:off x="5422809" y="1743495"/>
            <a:ext cx="913983" cy="36203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9E0A803B-9F2C-6FF2-4E8F-77F55200EB1F}"/>
              </a:ext>
            </a:extLst>
          </p:cNvPr>
          <p:cNvSpPr/>
          <p:nvPr/>
        </p:nvSpPr>
        <p:spPr bwMode="white">
          <a:xfrm>
            <a:off x="2947438" y="3029661"/>
            <a:ext cx="809256" cy="36203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1745793A-6F8E-60D3-10C6-5603B5DFBF84}"/>
              </a:ext>
            </a:extLst>
          </p:cNvPr>
          <p:cNvSpPr/>
          <p:nvPr/>
        </p:nvSpPr>
        <p:spPr bwMode="white">
          <a:xfrm>
            <a:off x="3071206" y="4382518"/>
            <a:ext cx="885421" cy="28581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4460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635"/>
            <a:ext cx="12191365" cy="68573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593B14F0-AE8F-E2FC-40AF-28A0675DBC5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448" b="13245"/>
          <a:stretch/>
        </p:blipFill>
        <p:spPr>
          <a:xfrm>
            <a:off x="2347296" y="2554560"/>
            <a:ext cx="7412112" cy="139564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33E6F9B1-FCF4-5A61-7D3A-3D93E55BF81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192" y="1042752"/>
            <a:ext cx="11520000" cy="411280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613EEF73-56BD-E541-BD25-15329E25E9AC}"/>
              </a:ext>
            </a:extLst>
          </p:cNvPr>
          <p:cNvSpPr/>
          <p:nvPr/>
        </p:nvSpPr>
        <p:spPr bwMode="white">
          <a:xfrm>
            <a:off x="1133844" y="1624843"/>
            <a:ext cx="218975" cy="20039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3374C7BA-79A7-4965-AB61-FA5F9EC3CB18}"/>
              </a:ext>
            </a:extLst>
          </p:cNvPr>
          <p:cNvSpPr/>
          <p:nvPr/>
        </p:nvSpPr>
        <p:spPr bwMode="white">
          <a:xfrm>
            <a:off x="7046175" y="1624843"/>
            <a:ext cx="228495" cy="20039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6ED3ABA1-A0F3-D30A-5C56-44380BEEBA88}"/>
              </a:ext>
            </a:extLst>
          </p:cNvPr>
          <p:cNvSpPr/>
          <p:nvPr/>
        </p:nvSpPr>
        <p:spPr bwMode="white">
          <a:xfrm>
            <a:off x="1124324" y="2025627"/>
            <a:ext cx="228495" cy="19084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FAA33ED6-7616-FC5C-E5BB-B19A43F365ED}"/>
              </a:ext>
            </a:extLst>
          </p:cNvPr>
          <p:cNvSpPr/>
          <p:nvPr/>
        </p:nvSpPr>
        <p:spPr bwMode="white">
          <a:xfrm>
            <a:off x="7046175" y="2025627"/>
            <a:ext cx="228495" cy="19084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E65824C4-11AC-E845-3E53-005A00BA3EFC}"/>
              </a:ext>
            </a:extLst>
          </p:cNvPr>
          <p:cNvSpPr/>
          <p:nvPr/>
        </p:nvSpPr>
        <p:spPr bwMode="white">
          <a:xfrm>
            <a:off x="1133844" y="2407326"/>
            <a:ext cx="218975" cy="19084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803A4A09-8445-C64E-F41A-0FF55A8A8ABC}"/>
              </a:ext>
            </a:extLst>
          </p:cNvPr>
          <p:cNvSpPr/>
          <p:nvPr/>
        </p:nvSpPr>
        <p:spPr bwMode="white">
          <a:xfrm>
            <a:off x="1124324" y="3266150"/>
            <a:ext cx="238016" cy="19084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68798CC5-B4FC-1E98-2A05-43A31F6592D9}"/>
              </a:ext>
            </a:extLst>
          </p:cNvPr>
          <p:cNvSpPr/>
          <p:nvPr/>
        </p:nvSpPr>
        <p:spPr bwMode="white">
          <a:xfrm>
            <a:off x="1124324" y="3657391"/>
            <a:ext cx="228495" cy="19084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AA9FAABC-D107-8D9D-3EE1-AB9A4ECE4D67}"/>
              </a:ext>
            </a:extLst>
          </p:cNvPr>
          <p:cNvSpPr/>
          <p:nvPr/>
        </p:nvSpPr>
        <p:spPr bwMode="white">
          <a:xfrm>
            <a:off x="1124324" y="4048633"/>
            <a:ext cx="228495" cy="19084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DAFC797C-1489-2AA2-4908-0F770D0A1FDF}"/>
              </a:ext>
            </a:extLst>
          </p:cNvPr>
          <p:cNvSpPr/>
          <p:nvPr/>
        </p:nvSpPr>
        <p:spPr bwMode="white">
          <a:xfrm>
            <a:off x="1124324" y="4439875"/>
            <a:ext cx="238016" cy="20039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0305C90A-A337-99AB-532B-22B6A8AD8D89}"/>
              </a:ext>
            </a:extLst>
          </p:cNvPr>
          <p:cNvSpPr/>
          <p:nvPr/>
        </p:nvSpPr>
        <p:spPr bwMode="white">
          <a:xfrm>
            <a:off x="1124324" y="4831117"/>
            <a:ext cx="238016" cy="20039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84442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185317C8-AF54-B351-B59C-102D622FBCB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993984"/>
            <a:ext cx="11520000" cy="454682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4C48D7CD-B6B9-1329-3FB6-6B10BE0867A7}"/>
              </a:ext>
            </a:extLst>
          </p:cNvPr>
          <p:cNvSpPr/>
          <p:nvPr/>
        </p:nvSpPr>
        <p:spPr bwMode="white">
          <a:xfrm>
            <a:off x="3178115" y="2061582"/>
            <a:ext cx="199933" cy="1429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5069D803-01F0-64B9-D9BE-8B85FED2D360}"/>
              </a:ext>
            </a:extLst>
          </p:cNvPr>
          <p:cNvSpPr/>
          <p:nvPr/>
        </p:nvSpPr>
        <p:spPr bwMode="white">
          <a:xfrm>
            <a:off x="6919735" y="2071114"/>
            <a:ext cx="190413" cy="13344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61CD9267-DA49-92F0-0480-9C1F7A81C92C}"/>
              </a:ext>
            </a:extLst>
          </p:cNvPr>
          <p:cNvSpPr/>
          <p:nvPr/>
        </p:nvSpPr>
        <p:spPr bwMode="white">
          <a:xfrm>
            <a:off x="10747041" y="2061582"/>
            <a:ext cx="171371" cy="1429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83989A6A-0FED-1CAB-54F9-CA0008206861}"/>
              </a:ext>
            </a:extLst>
          </p:cNvPr>
          <p:cNvSpPr/>
          <p:nvPr/>
        </p:nvSpPr>
        <p:spPr bwMode="white">
          <a:xfrm>
            <a:off x="3054347" y="3424676"/>
            <a:ext cx="190413" cy="1429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9285F9DA-B7FF-B6E8-DA57-428995A33055}"/>
              </a:ext>
            </a:extLst>
          </p:cNvPr>
          <p:cNvSpPr/>
          <p:nvPr/>
        </p:nvSpPr>
        <p:spPr bwMode="white">
          <a:xfrm>
            <a:off x="6957818" y="3424676"/>
            <a:ext cx="190413" cy="1429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DC4B490B-A192-7FE7-79C9-82F1E899996B}"/>
              </a:ext>
            </a:extLst>
          </p:cNvPr>
          <p:cNvSpPr/>
          <p:nvPr/>
        </p:nvSpPr>
        <p:spPr bwMode="white">
          <a:xfrm>
            <a:off x="10699438" y="3424676"/>
            <a:ext cx="190413" cy="1429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80EAE21F-EFE4-3AC2-776B-7321CB987697}"/>
              </a:ext>
            </a:extLst>
          </p:cNvPr>
          <p:cNvSpPr/>
          <p:nvPr/>
        </p:nvSpPr>
        <p:spPr bwMode="white">
          <a:xfrm>
            <a:off x="3111471" y="4787770"/>
            <a:ext cx="199933" cy="1429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>
            <a:extLst>
              <a:ext uri="{FF2B5EF4-FFF2-40B4-BE49-F238E27FC236}">
                <a16:creationId xmlns:a16="http://schemas.microsoft.com/office/drawing/2014/main" id="{274D8BB0-B7DD-B49B-8F02-4A527546A564}"/>
              </a:ext>
            </a:extLst>
          </p:cNvPr>
          <p:cNvSpPr/>
          <p:nvPr/>
        </p:nvSpPr>
        <p:spPr bwMode="white">
          <a:xfrm>
            <a:off x="7005421" y="4740109"/>
            <a:ext cx="133289" cy="1906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>
            <a:extLst>
              <a:ext uri="{FF2B5EF4-FFF2-40B4-BE49-F238E27FC236}">
                <a16:creationId xmlns:a16="http://schemas.microsoft.com/office/drawing/2014/main" id="{D89D384F-494F-D6F8-E863-62AE8A57874A}"/>
              </a:ext>
            </a:extLst>
          </p:cNvPr>
          <p:cNvSpPr/>
          <p:nvPr/>
        </p:nvSpPr>
        <p:spPr bwMode="white">
          <a:xfrm>
            <a:off x="10747041" y="4787770"/>
            <a:ext cx="180892" cy="1429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65431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1" grpId="0" animBg="1"/>
      <p:bldP spid="13" grpId="0" animBg="1"/>
      <p:bldP spid="14" grpId="0" animBg="1"/>
      <p:bldP spid="15" grpId="0" animBg="1"/>
      <p:bldP spid="16" grpId="0" animBg="1"/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526C1CFA-4A89-4957-17B3-E1ADF1742B4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1262208"/>
            <a:ext cx="11520000" cy="292650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164BCA1D-1CA5-1C6A-7170-0D850696BF69}"/>
              </a:ext>
            </a:extLst>
          </p:cNvPr>
          <p:cNvSpPr/>
          <p:nvPr/>
        </p:nvSpPr>
        <p:spPr bwMode="white">
          <a:xfrm>
            <a:off x="2264132" y="3454701"/>
            <a:ext cx="533157" cy="21924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71A2DB59-78B7-5A57-BB23-D2FC8CAA3D6E}"/>
              </a:ext>
            </a:extLst>
          </p:cNvPr>
          <p:cNvSpPr/>
          <p:nvPr/>
        </p:nvSpPr>
        <p:spPr bwMode="white">
          <a:xfrm>
            <a:off x="5567801" y="3454701"/>
            <a:ext cx="561719" cy="19065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9051C8D5-5B04-CB25-8AA2-7A837934242C}"/>
              </a:ext>
            </a:extLst>
          </p:cNvPr>
          <p:cNvSpPr/>
          <p:nvPr/>
        </p:nvSpPr>
        <p:spPr bwMode="white">
          <a:xfrm>
            <a:off x="8681057" y="3454701"/>
            <a:ext cx="628363" cy="20018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355570B2-C823-9854-2DD1-F2CBB1EBC321}"/>
              </a:ext>
            </a:extLst>
          </p:cNvPr>
          <p:cNvSpPr/>
          <p:nvPr/>
        </p:nvSpPr>
        <p:spPr bwMode="white">
          <a:xfrm>
            <a:off x="1750016" y="3845536"/>
            <a:ext cx="628363" cy="20018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47BE6714-9220-F051-2EBA-D006925C7A20}"/>
              </a:ext>
            </a:extLst>
          </p:cNvPr>
          <p:cNvSpPr/>
          <p:nvPr/>
        </p:nvSpPr>
        <p:spPr bwMode="white">
          <a:xfrm>
            <a:off x="5348826" y="3845536"/>
            <a:ext cx="637884" cy="20018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11308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267FB2D5-E917-716F-B323-7AE423BC7EF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981792"/>
            <a:ext cx="11520000" cy="434841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95C9C83D-0187-A30D-38A3-DDD6BF290293}"/>
              </a:ext>
            </a:extLst>
          </p:cNvPr>
          <p:cNvSpPr/>
          <p:nvPr/>
        </p:nvSpPr>
        <p:spPr bwMode="white">
          <a:xfrm>
            <a:off x="1112132" y="1496736"/>
            <a:ext cx="228495" cy="1907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9F531390-D0CD-230F-B5B3-19B31BE2C5A9}"/>
              </a:ext>
            </a:extLst>
          </p:cNvPr>
          <p:cNvSpPr/>
          <p:nvPr/>
        </p:nvSpPr>
        <p:spPr bwMode="white">
          <a:xfrm>
            <a:off x="1112132" y="2278688"/>
            <a:ext cx="228495" cy="20025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CC520FFD-EA6B-6F85-85AB-71F9318FCF5F}"/>
              </a:ext>
            </a:extLst>
          </p:cNvPr>
          <p:cNvSpPr/>
          <p:nvPr/>
        </p:nvSpPr>
        <p:spPr bwMode="white">
          <a:xfrm>
            <a:off x="1112132" y="3070176"/>
            <a:ext cx="228495" cy="1907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6E6E1D59-6E89-6ADC-D46F-814E77E86FB9}"/>
              </a:ext>
            </a:extLst>
          </p:cNvPr>
          <p:cNvSpPr/>
          <p:nvPr/>
        </p:nvSpPr>
        <p:spPr bwMode="white">
          <a:xfrm>
            <a:off x="1102611" y="3842593"/>
            <a:ext cx="247537" cy="20025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7488B822-A83A-DBC3-0DFB-1F04558DA012}"/>
              </a:ext>
            </a:extLst>
          </p:cNvPr>
          <p:cNvSpPr/>
          <p:nvPr/>
        </p:nvSpPr>
        <p:spPr bwMode="white">
          <a:xfrm>
            <a:off x="1112132" y="4634081"/>
            <a:ext cx="238016" cy="20025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67947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94517EAA-8FB2-BDE6-D42C-B5F9AF56303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872064"/>
            <a:ext cx="11520000" cy="417894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31116D0D-124C-877C-4AC0-90AC88AA3B28}"/>
              </a:ext>
            </a:extLst>
          </p:cNvPr>
          <p:cNvSpPr/>
          <p:nvPr/>
        </p:nvSpPr>
        <p:spPr bwMode="white">
          <a:xfrm>
            <a:off x="2959140" y="2866126"/>
            <a:ext cx="1094876" cy="3530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933BED51-B35A-86A0-A615-4EB44D5E0990}"/>
              </a:ext>
            </a:extLst>
          </p:cNvPr>
          <p:cNvSpPr/>
          <p:nvPr/>
        </p:nvSpPr>
        <p:spPr bwMode="white">
          <a:xfrm>
            <a:off x="8224066" y="2866126"/>
            <a:ext cx="990148" cy="3530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EDEABB6E-A3A7-9531-FD7F-857A3003E729}"/>
              </a:ext>
            </a:extLst>
          </p:cNvPr>
          <p:cNvSpPr/>
          <p:nvPr/>
        </p:nvSpPr>
        <p:spPr bwMode="white">
          <a:xfrm>
            <a:off x="3140033" y="4144616"/>
            <a:ext cx="733090" cy="36255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236915A2-E338-FDC9-EED6-2D0D9F0ADA0A}"/>
              </a:ext>
            </a:extLst>
          </p:cNvPr>
          <p:cNvSpPr/>
          <p:nvPr/>
        </p:nvSpPr>
        <p:spPr bwMode="white">
          <a:xfrm>
            <a:off x="8109818" y="4144616"/>
            <a:ext cx="1237685" cy="36255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80884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9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10751041-D3ED-DD8C-1AF1-FABE4E92FFF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000" y="1213440"/>
            <a:ext cx="11520000" cy="384413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7D96CF05-4D30-2B29-04D8-A766DB582943}"/>
              </a:ext>
            </a:extLst>
          </p:cNvPr>
          <p:cNvSpPr/>
          <p:nvPr/>
        </p:nvSpPr>
        <p:spPr bwMode="white">
          <a:xfrm>
            <a:off x="3042644" y="1718996"/>
            <a:ext cx="590280" cy="40062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9014D5FD-31E3-313D-57F9-EF1C1A0C8409}"/>
              </a:ext>
            </a:extLst>
          </p:cNvPr>
          <p:cNvSpPr/>
          <p:nvPr/>
        </p:nvSpPr>
        <p:spPr bwMode="white">
          <a:xfrm>
            <a:off x="8050512" y="1728534"/>
            <a:ext cx="1104396" cy="38155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2901E303-B0D1-7628-C6BE-783F8B50EDCE}"/>
              </a:ext>
            </a:extLst>
          </p:cNvPr>
          <p:cNvSpPr/>
          <p:nvPr/>
        </p:nvSpPr>
        <p:spPr bwMode="white">
          <a:xfrm>
            <a:off x="2890314" y="2873189"/>
            <a:ext cx="942545" cy="3529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570A1E9F-383E-006F-7B88-8FBCB84B0B67}"/>
              </a:ext>
            </a:extLst>
          </p:cNvPr>
          <p:cNvSpPr/>
          <p:nvPr/>
        </p:nvSpPr>
        <p:spPr bwMode="white">
          <a:xfrm>
            <a:off x="7841057" y="2863651"/>
            <a:ext cx="1475702" cy="53417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CE03FACD-6FD7-859E-1283-CBA6269216B8}"/>
              </a:ext>
            </a:extLst>
          </p:cNvPr>
          <p:cNvSpPr/>
          <p:nvPr/>
        </p:nvSpPr>
        <p:spPr bwMode="white">
          <a:xfrm>
            <a:off x="2785586" y="4151388"/>
            <a:ext cx="1244974" cy="36247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A25E4E22-7988-9BB7-A161-5161793B8647}"/>
              </a:ext>
            </a:extLst>
          </p:cNvPr>
          <p:cNvSpPr/>
          <p:nvPr/>
        </p:nvSpPr>
        <p:spPr bwMode="white">
          <a:xfrm>
            <a:off x="7936264" y="4151388"/>
            <a:ext cx="1304330" cy="36247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81790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9" grpId="0" animBg="1"/>
      <p:bldP spid="12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E216E73A-AA44-4947-BEF5-E7BE74D9BBA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798912"/>
            <a:ext cx="11520000" cy="501804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942EE145-3A7A-F5E1-F567-B92BD3D4500B}"/>
              </a:ext>
            </a:extLst>
          </p:cNvPr>
          <p:cNvSpPr/>
          <p:nvPr/>
        </p:nvSpPr>
        <p:spPr bwMode="white">
          <a:xfrm>
            <a:off x="3082909" y="2350981"/>
            <a:ext cx="1980297" cy="36183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E4F46DD4-6948-0FE7-B6F0-9AE3F1216407}"/>
              </a:ext>
            </a:extLst>
          </p:cNvPr>
          <p:cNvSpPr/>
          <p:nvPr/>
        </p:nvSpPr>
        <p:spPr bwMode="white">
          <a:xfrm>
            <a:off x="5996231" y="3636437"/>
            <a:ext cx="1361454" cy="3523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925076D2-95A9-48B5-88D7-13681FFBFB71}"/>
              </a:ext>
            </a:extLst>
          </p:cNvPr>
          <p:cNvSpPr/>
          <p:nvPr/>
        </p:nvSpPr>
        <p:spPr bwMode="white">
          <a:xfrm>
            <a:off x="4939438" y="4912372"/>
            <a:ext cx="1180561" cy="3523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3049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2YTZkNGE2Njk2NzcyNTAzOGM5ZmQ1NzQ5MzlhNzI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宽屏</PresentationFormat>
  <Paragraphs>0</Paragraphs>
  <Slides>11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6" baseType="lpstr">
      <vt:lpstr>宋体</vt:lpstr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5</cp:revision>
  <dcterms:created xsi:type="dcterms:W3CDTF">2023-07-10T09:28:00Z</dcterms:created>
  <dcterms:modified xsi:type="dcterms:W3CDTF">2024-01-21T13:06:29Z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0D19CC1FE8314396A26B969BFD398AAA_12</vt:lpwstr>
  </property>
  <property fmtid="{D5CDD505-2E9C-101B-9397-08002B2CF9AE}" pid="3" name="KSOProductBuildVer">
    <vt:lpwstr>2052-11.1.0.14036</vt:lpwstr>
  </property>
</Properties>
</file>